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6" r:id="rId3"/>
    <p:sldMasterId id="2147483678" r:id="rId4"/>
  </p:sldMasterIdLst>
  <p:sldIdLst>
    <p:sldId id="256" r:id="rId5"/>
    <p:sldId id="265" r:id="rId6"/>
    <p:sldId id="269" r:id="rId7"/>
    <p:sldId id="264" r:id="rId8"/>
    <p:sldId id="258" r:id="rId9"/>
    <p:sldId id="257" r:id="rId10"/>
    <p:sldId id="259" r:id="rId11"/>
    <p:sldId id="260" r:id="rId12"/>
    <p:sldId id="273" r:id="rId13"/>
    <p:sldId id="261" r:id="rId14"/>
    <p:sldId id="263" r:id="rId15"/>
    <p:sldId id="274" r:id="rId16"/>
    <p:sldId id="275" r:id="rId17"/>
    <p:sldId id="266" r:id="rId18"/>
    <p:sldId id="267" r:id="rId19"/>
    <p:sldId id="268" r:id="rId20"/>
    <p:sldId id="270" r:id="rId21"/>
  </p:sldIdLst>
  <p:sldSz cx="12192000" cy="6858000"/>
  <p:notesSz cx="6858000" cy="9144000"/>
  <p:embeddedFontLst>
    <p:embeddedFont>
      <p:font typeface="Bangers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Work Sans SemiBold" pitchFamily="2" charset="0"/>
      <p:bold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pos="506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B0BF"/>
    <a:srgbClr val="EF4136"/>
    <a:srgbClr val="3184A0"/>
    <a:srgbClr val="0C1E46"/>
    <a:srgbClr val="0071BC"/>
    <a:srgbClr val="00EEF7"/>
    <a:srgbClr val="2B428A"/>
    <a:srgbClr val="223939"/>
    <a:srgbClr val="F7FE00"/>
    <a:srgbClr val="FFD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D11DC9-8CE6-4C90-A37D-7BDB96BFF0EE}" v="81" dt="2022-06-13T05:43:45.13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02" y="163"/>
      </p:cViewPr>
      <p:guideLst>
        <p:guide orient="horz" pos="2160"/>
        <p:guide pos="3840"/>
        <p:guide pos="7151"/>
        <p:guide pos="506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DDAB-0643-5415-1867-9726E6C58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3FA14-E670-9FB0-37F7-3199659B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94298-8095-1E88-CFA9-A638E823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377E-EBC6-887F-A415-65FF3EC9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584D-47E1-6630-C550-370CE8E4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07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3192E7-E96A-1D47-E921-FC253D6E2D8B}"/>
              </a:ext>
            </a:extLst>
          </p:cNvPr>
          <p:cNvSpPr/>
          <p:nvPr/>
        </p:nvSpPr>
        <p:spPr>
          <a:xfrm>
            <a:off x="2552952" y="2836985"/>
            <a:ext cx="6858000" cy="4290646"/>
          </a:xfrm>
          <a:custGeom>
            <a:avLst/>
            <a:gdLst>
              <a:gd name="connsiteX0" fmla="*/ 3429000 w 6858000"/>
              <a:gd name="connsiteY0" fmla="*/ 0 h 4290646"/>
              <a:gd name="connsiteX1" fmla="*/ 6858000 w 6858000"/>
              <a:gd name="connsiteY1" fmla="*/ 3429000 h 4290646"/>
              <a:gd name="connsiteX2" fmla="*/ 6788335 w 6858000"/>
              <a:gd name="connsiteY2" fmla="*/ 4120064 h 4290646"/>
              <a:gd name="connsiteX3" fmla="*/ 6744474 w 6858000"/>
              <a:gd name="connsiteY3" fmla="*/ 4290646 h 4290646"/>
              <a:gd name="connsiteX4" fmla="*/ 113527 w 6858000"/>
              <a:gd name="connsiteY4" fmla="*/ 4290646 h 4290646"/>
              <a:gd name="connsiteX5" fmla="*/ 69665 w 6858000"/>
              <a:gd name="connsiteY5" fmla="*/ 4120064 h 4290646"/>
              <a:gd name="connsiteX6" fmla="*/ 0 w 6858000"/>
              <a:gd name="connsiteY6" fmla="*/ 3429000 h 4290646"/>
              <a:gd name="connsiteX7" fmla="*/ 3429000 w 6858000"/>
              <a:gd name="connsiteY7" fmla="*/ 0 h 429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290646">
                <a:moveTo>
                  <a:pt x="3429000" y="0"/>
                </a:moveTo>
                <a:cubicBezTo>
                  <a:pt x="5322785" y="0"/>
                  <a:pt x="6858000" y="1535216"/>
                  <a:pt x="6858000" y="3429000"/>
                </a:cubicBezTo>
                <a:cubicBezTo>
                  <a:pt x="6858000" y="3665723"/>
                  <a:pt x="6834012" y="3896844"/>
                  <a:pt x="6788335" y="4120064"/>
                </a:cubicBezTo>
                <a:lnTo>
                  <a:pt x="6744474" y="4290646"/>
                </a:lnTo>
                <a:lnTo>
                  <a:pt x="113527" y="4290646"/>
                </a:lnTo>
                <a:lnTo>
                  <a:pt x="69665" y="4120064"/>
                </a:lnTo>
                <a:cubicBezTo>
                  <a:pt x="23988" y="3896844"/>
                  <a:pt x="0" y="3665723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rgbClr val="EF4236"/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05D9F5-2910-979B-5004-69417AF9AFC1}"/>
              </a:ext>
            </a:extLst>
          </p:cNvPr>
          <p:cNvSpPr/>
          <p:nvPr/>
        </p:nvSpPr>
        <p:spPr>
          <a:xfrm>
            <a:off x="2740649" y="3757036"/>
            <a:ext cx="1652178" cy="460976"/>
          </a:xfrm>
          <a:custGeom>
            <a:avLst/>
            <a:gdLst>
              <a:gd name="connsiteX0" fmla="*/ 25950 w 1652178"/>
              <a:gd name="connsiteY0" fmla="*/ 460824 h 460976"/>
              <a:gd name="connsiteX1" fmla="*/ 1240 w 1652178"/>
              <a:gd name="connsiteY1" fmla="*/ 430108 h 460976"/>
              <a:gd name="connsiteX2" fmla="*/ 203027 w 1652178"/>
              <a:gd name="connsiteY2" fmla="*/ 260710 h 460976"/>
              <a:gd name="connsiteX3" fmla="*/ 316921 w 1652178"/>
              <a:gd name="connsiteY3" fmla="*/ 185364 h 460976"/>
              <a:gd name="connsiteX4" fmla="*/ 366189 w 1652178"/>
              <a:gd name="connsiteY4" fmla="*/ 102946 h 460976"/>
              <a:gd name="connsiteX5" fmla="*/ 528668 w 1652178"/>
              <a:gd name="connsiteY5" fmla="*/ 64018 h 460976"/>
              <a:gd name="connsiteX6" fmla="*/ 642866 w 1652178"/>
              <a:gd name="connsiteY6" fmla="*/ 53982 h 460976"/>
              <a:gd name="connsiteX7" fmla="*/ 681338 w 1652178"/>
              <a:gd name="connsiteY7" fmla="*/ 25318 h 460976"/>
              <a:gd name="connsiteX8" fmla="*/ 769914 w 1652178"/>
              <a:gd name="connsiteY8" fmla="*/ 0 h 460976"/>
              <a:gd name="connsiteX9" fmla="*/ 770370 w 1652178"/>
              <a:gd name="connsiteY9" fmla="*/ 0 h 460976"/>
              <a:gd name="connsiteX10" fmla="*/ 780026 w 1652178"/>
              <a:gd name="connsiteY10" fmla="*/ 0 h 460976"/>
              <a:gd name="connsiteX11" fmla="*/ 892552 w 1652178"/>
              <a:gd name="connsiteY11" fmla="*/ 40525 h 460976"/>
              <a:gd name="connsiteX12" fmla="*/ 911028 w 1652178"/>
              <a:gd name="connsiteY12" fmla="*/ 57175 h 460976"/>
              <a:gd name="connsiteX13" fmla="*/ 1214468 w 1652178"/>
              <a:gd name="connsiteY13" fmla="*/ 145143 h 460976"/>
              <a:gd name="connsiteX14" fmla="*/ 1363108 w 1652178"/>
              <a:gd name="connsiteY14" fmla="*/ 188025 h 460976"/>
              <a:gd name="connsiteX15" fmla="*/ 1524826 w 1652178"/>
              <a:gd name="connsiteY15" fmla="*/ 279566 h 460976"/>
              <a:gd name="connsiteX16" fmla="*/ 1652178 w 1652178"/>
              <a:gd name="connsiteY16" fmla="*/ 405398 h 460976"/>
              <a:gd name="connsiteX17" fmla="*/ 1652178 w 1652178"/>
              <a:gd name="connsiteY17" fmla="*/ 435734 h 460976"/>
              <a:gd name="connsiteX18" fmla="*/ 1615379 w 1652178"/>
              <a:gd name="connsiteY18" fmla="*/ 449648 h 460976"/>
              <a:gd name="connsiteX19" fmla="*/ 1085063 w 1652178"/>
              <a:gd name="connsiteY19" fmla="*/ 450408 h 460976"/>
              <a:gd name="connsiteX20" fmla="*/ 442981 w 1652178"/>
              <a:gd name="connsiteY20" fmla="*/ 450408 h 460976"/>
              <a:gd name="connsiteX21" fmla="*/ 25874 w 1652178"/>
              <a:gd name="connsiteY21" fmla="*/ 460976 h 46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52178" h="460976">
                <a:moveTo>
                  <a:pt x="25950" y="460824"/>
                </a:moveTo>
                <a:cubicBezTo>
                  <a:pt x="2381" y="461813"/>
                  <a:pt x="-2789" y="452613"/>
                  <a:pt x="1240" y="430108"/>
                </a:cubicBezTo>
                <a:cubicBezTo>
                  <a:pt x="16827" y="342748"/>
                  <a:pt x="113158" y="256681"/>
                  <a:pt x="203027" y="260710"/>
                </a:cubicBezTo>
                <a:cubicBezTo>
                  <a:pt x="264460" y="263448"/>
                  <a:pt x="300194" y="243832"/>
                  <a:pt x="316921" y="185364"/>
                </a:cubicBezTo>
                <a:cubicBezTo>
                  <a:pt x="325741" y="154647"/>
                  <a:pt x="347258" y="128949"/>
                  <a:pt x="366189" y="102946"/>
                </a:cubicBezTo>
                <a:cubicBezTo>
                  <a:pt x="413329" y="38472"/>
                  <a:pt x="457122" y="27143"/>
                  <a:pt x="528668" y="64018"/>
                </a:cubicBezTo>
                <a:cubicBezTo>
                  <a:pt x="570257" y="85459"/>
                  <a:pt x="607436" y="83558"/>
                  <a:pt x="642866" y="53982"/>
                </a:cubicBezTo>
                <a:cubicBezTo>
                  <a:pt x="655259" y="43642"/>
                  <a:pt x="667956" y="33834"/>
                  <a:pt x="681338" y="25318"/>
                </a:cubicBezTo>
                <a:cubicBezTo>
                  <a:pt x="707721" y="8515"/>
                  <a:pt x="738665" y="228"/>
                  <a:pt x="769914" y="0"/>
                </a:cubicBezTo>
                <a:lnTo>
                  <a:pt x="770370" y="0"/>
                </a:lnTo>
                <a:cubicBezTo>
                  <a:pt x="773412" y="0"/>
                  <a:pt x="776681" y="0"/>
                  <a:pt x="780026" y="0"/>
                </a:cubicBezTo>
                <a:cubicBezTo>
                  <a:pt x="821083" y="0"/>
                  <a:pt x="861379" y="13686"/>
                  <a:pt x="892552" y="40525"/>
                </a:cubicBezTo>
                <a:cubicBezTo>
                  <a:pt x="898787" y="45923"/>
                  <a:pt x="904869" y="51473"/>
                  <a:pt x="911028" y="57175"/>
                </a:cubicBezTo>
                <a:cubicBezTo>
                  <a:pt x="996563" y="136704"/>
                  <a:pt x="1092134" y="183083"/>
                  <a:pt x="1214468" y="145143"/>
                </a:cubicBezTo>
                <a:cubicBezTo>
                  <a:pt x="1271719" y="127352"/>
                  <a:pt x="1322964" y="142330"/>
                  <a:pt x="1363108" y="188025"/>
                </a:cubicBezTo>
                <a:cubicBezTo>
                  <a:pt x="1406142" y="236989"/>
                  <a:pt x="1460352" y="265652"/>
                  <a:pt x="1524826" y="279566"/>
                </a:cubicBezTo>
                <a:cubicBezTo>
                  <a:pt x="1593406" y="294316"/>
                  <a:pt x="1642826" y="331191"/>
                  <a:pt x="1652178" y="405398"/>
                </a:cubicBezTo>
                <a:lnTo>
                  <a:pt x="1652178" y="435734"/>
                </a:lnTo>
                <a:cubicBezTo>
                  <a:pt x="1641838" y="445238"/>
                  <a:pt x="1629293" y="449191"/>
                  <a:pt x="1615379" y="449648"/>
                </a:cubicBezTo>
                <a:cubicBezTo>
                  <a:pt x="1438607" y="451092"/>
                  <a:pt x="1261835" y="449800"/>
                  <a:pt x="1085063" y="450408"/>
                </a:cubicBezTo>
                <a:cubicBezTo>
                  <a:pt x="871035" y="450104"/>
                  <a:pt x="656932" y="450408"/>
                  <a:pt x="442981" y="450408"/>
                </a:cubicBezTo>
                <a:lnTo>
                  <a:pt x="25874" y="46097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7BA807F-42DE-82B2-B75F-B98A1FBD7CAB}"/>
              </a:ext>
            </a:extLst>
          </p:cNvPr>
          <p:cNvSpPr/>
          <p:nvPr/>
        </p:nvSpPr>
        <p:spPr>
          <a:xfrm>
            <a:off x="7266582" y="3429000"/>
            <a:ext cx="1863253" cy="519900"/>
          </a:xfrm>
          <a:custGeom>
            <a:avLst/>
            <a:gdLst>
              <a:gd name="connsiteX0" fmla="*/ 29232 w 1863253"/>
              <a:gd name="connsiteY0" fmla="*/ 519748 h 519900"/>
              <a:gd name="connsiteX1" fmla="*/ 1405 w 1863253"/>
              <a:gd name="connsiteY1" fmla="*/ 485078 h 519900"/>
              <a:gd name="connsiteX2" fmla="*/ 228966 w 1863253"/>
              <a:gd name="connsiteY2" fmla="*/ 294088 h 519900"/>
              <a:gd name="connsiteX3" fmla="*/ 357459 w 1863253"/>
              <a:gd name="connsiteY3" fmla="*/ 209085 h 519900"/>
              <a:gd name="connsiteX4" fmla="*/ 413037 w 1863253"/>
              <a:gd name="connsiteY4" fmla="*/ 116099 h 519900"/>
              <a:gd name="connsiteX5" fmla="*/ 596272 w 1863253"/>
              <a:gd name="connsiteY5" fmla="*/ 72154 h 519900"/>
              <a:gd name="connsiteX6" fmla="*/ 725068 w 1863253"/>
              <a:gd name="connsiteY6" fmla="*/ 60825 h 519900"/>
              <a:gd name="connsiteX7" fmla="*/ 768482 w 1863253"/>
              <a:gd name="connsiteY7" fmla="*/ 28512 h 519900"/>
              <a:gd name="connsiteX8" fmla="*/ 868311 w 1863253"/>
              <a:gd name="connsiteY8" fmla="*/ 0 h 519900"/>
              <a:gd name="connsiteX9" fmla="*/ 868843 w 1863253"/>
              <a:gd name="connsiteY9" fmla="*/ 0 h 519900"/>
              <a:gd name="connsiteX10" fmla="*/ 879716 w 1863253"/>
              <a:gd name="connsiteY10" fmla="*/ 0 h 519900"/>
              <a:gd name="connsiteX11" fmla="*/ 1006612 w 1863253"/>
              <a:gd name="connsiteY11" fmla="*/ 45695 h 519900"/>
              <a:gd name="connsiteX12" fmla="*/ 1027444 w 1863253"/>
              <a:gd name="connsiteY12" fmla="*/ 64474 h 519900"/>
              <a:gd name="connsiteX13" fmla="*/ 1369584 w 1863253"/>
              <a:gd name="connsiteY13" fmla="*/ 163695 h 519900"/>
              <a:gd name="connsiteX14" fmla="*/ 1537232 w 1863253"/>
              <a:gd name="connsiteY14" fmla="*/ 212051 h 519900"/>
              <a:gd name="connsiteX15" fmla="*/ 1719630 w 1863253"/>
              <a:gd name="connsiteY15" fmla="*/ 315301 h 519900"/>
              <a:gd name="connsiteX16" fmla="*/ 1863253 w 1863253"/>
              <a:gd name="connsiteY16" fmla="*/ 457175 h 519900"/>
              <a:gd name="connsiteX17" fmla="*/ 1863253 w 1863253"/>
              <a:gd name="connsiteY17" fmla="*/ 491389 h 519900"/>
              <a:gd name="connsiteX18" fmla="*/ 1821816 w 1863253"/>
              <a:gd name="connsiteY18" fmla="*/ 507127 h 519900"/>
              <a:gd name="connsiteX19" fmla="*/ 1223832 w 1863253"/>
              <a:gd name="connsiteY19" fmla="*/ 507963 h 519900"/>
              <a:gd name="connsiteX20" fmla="*/ 499788 w 1863253"/>
              <a:gd name="connsiteY20" fmla="*/ 507963 h 519900"/>
              <a:gd name="connsiteX21" fmla="*/ 29384 w 1863253"/>
              <a:gd name="connsiteY21" fmla="*/ 519900 h 51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63253" h="519900">
                <a:moveTo>
                  <a:pt x="29232" y="519748"/>
                </a:moveTo>
                <a:cubicBezTo>
                  <a:pt x="2697" y="520889"/>
                  <a:pt x="-3157" y="510472"/>
                  <a:pt x="1405" y="485078"/>
                </a:cubicBezTo>
                <a:cubicBezTo>
                  <a:pt x="19044" y="386542"/>
                  <a:pt x="127616" y="289526"/>
                  <a:pt x="228966" y="294088"/>
                </a:cubicBezTo>
                <a:cubicBezTo>
                  <a:pt x="298306" y="297205"/>
                  <a:pt x="338526" y="275080"/>
                  <a:pt x="357459" y="209085"/>
                </a:cubicBezTo>
                <a:cubicBezTo>
                  <a:pt x="367419" y="174415"/>
                  <a:pt x="391596" y="145447"/>
                  <a:pt x="413037" y="116099"/>
                </a:cubicBezTo>
                <a:cubicBezTo>
                  <a:pt x="466183" y="43338"/>
                  <a:pt x="515527" y="30565"/>
                  <a:pt x="596272" y="72154"/>
                </a:cubicBezTo>
                <a:cubicBezTo>
                  <a:pt x="643183" y="96331"/>
                  <a:pt x="685152" y="94202"/>
                  <a:pt x="725068" y="60825"/>
                </a:cubicBezTo>
                <a:cubicBezTo>
                  <a:pt x="739058" y="49116"/>
                  <a:pt x="753352" y="38092"/>
                  <a:pt x="768482" y="28512"/>
                </a:cubicBezTo>
                <a:cubicBezTo>
                  <a:pt x="798210" y="9580"/>
                  <a:pt x="833109" y="228"/>
                  <a:pt x="868311" y="0"/>
                </a:cubicBezTo>
                <a:lnTo>
                  <a:pt x="868843" y="0"/>
                </a:lnTo>
                <a:cubicBezTo>
                  <a:pt x="872341" y="0"/>
                  <a:pt x="875990" y="0"/>
                  <a:pt x="879716" y="0"/>
                </a:cubicBezTo>
                <a:cubicBezTo>
                  <a:pt x="926018" y="0"/>
                  <a:pt x="971485" y="15434"/>
                  <a:pt x="1006612" y="45695"/>
                </a:cubicBezTo>
                <a:cubicBezTo>
                  <a:pt x="1013606" y="51777"/>
                  <a:pt x="1020525" y="58012"/>
                  <a:pt x="1027444" y="64474"/>
                </a:cubicBezTo>
                <a:cubicBezTo>
                  <a:pt x="1123927" y="154191"/>
                  <a:pt x="1231739" y="206424"/>
                  <a:pt x="1369584" y="163695"/>
                </a:cubicBezTo>
                <a:cubicBezTo>
                  <a:pt x="1434210" y="143699"/>
                  <a:pt x="1491917" y="160502"/>
                  <a:pt x="1537232" y="212051"/>
                </a:cubicBezTo>
                <a:cubicBezTo>
                  <a:pt x="1585740" y="267249"/>
                  <a:pt x="1646869" y="299562"/>
                  <a:pt x="1719630" y="315301"/>
                </a:cubicBezTo>
                <a:cubicBezTo>
                  <a:pt x="1796954" y="331952"/>
                  <a:pt x="1852685" y="373541"/>
                  <a:pt x="1863253" y="457175"/>
                </a:cubicBezTo>
                <a:lnTo>
                  <a:pt x="1863253" y="491389"/>
                </a:lnTo>
                <a:cubicBezTo>
                  <a:pt x="1851544" y="502109"/>
                  <a:pt x="1837479" y="506595"/>
                  <a:pt x="1821816" y="507127"/>
                </a:cubicBezTo>
                <a:cubicBezTo>
                  <a:pt x="1622463" y="508724"/>
                  <a:pt x="1423186" y="507279"/>
                  <a:pt x="1223832" y="507963"/>
                </a:cubicBezTo>
                <a:cubicBezTo>
                  <a:pt x="982433" y="507659"/>
                  <a:pt x="741035" y="507963"/>
                  <a:pt x="499788" y="507963"/>
                </a:cubicBezTo>
                <a:lnTo>
                  <a:pt x="29384" y="5199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F99383-317D-4924-2876-07487080D5A7}"/>
              </a:ext>
            </a:extLst>
          </p:cNvPr>
          <p:cNvSpPr/>
          <p:nvPr/>
        </p:nvSpPr>
        <p:spPr>
          <a:xfrm>
            <a:off x="6757850" y="2957506"/>
            <a:ext cx="1017463" cy="283899"/>
          </a:xfrm>
          <a:custGeom>
            <a:avLst/>
            <a:gdLst>
              <a:gd name="connsiteX0" fmla="*/ 15982 w 1017463"/>
              <a:gd name="connsiteY0" fmla="*/ 283748 h 283899"/>
              <a:gd name="connsiteX1" fmla="*/ 776 w 1017463"/>
              <a:gd name="connsiteY1" fmla="*/ 264816 h 283899"/>
              <a:gd name="connsiteX2" fmla="*/ 125011 w 1017463"/>
              <a:gd name="connsiteY2" fmla="*/ 160502 h 283899"/>
              <a:gd name="connsiteX3" fmla="*/ 195187 w 1017463"/>
              <a:gd name="connsiteY3" fmla="*/ 114123 h 283899"/>
              <a:gd name="connsiteX4" fmla="*/ 225524 w 1017463"/>
              <a:gd name="connsiteY4" fmla="*/ 63334 h 283899"/>
              <a:gd name="connsiteX5" fmla="*/ 325581 w 1017463"/>
              <a:gd name="connsiteY5" fmla="*/ 39384 h 283899"/>
              <a:gd name="connsiteX6" fmla="*/ 395910 w 1017463"/>
              <a:gd name="connsiteY6" fmla="*/ 33226 h 283899"/>
              <a:gd name="connsiteX7" fmla="*/ 419631 w 1017463"/>
              <a:gd name="connsiteY7" fmla="*/ 15586 h 283899"/>
              <a:gd name="connsiteX8" fmla="*/ 474145 w 1017463"/>
              <a:gd name="connsiteY8" fmla="*/ 0 h 283899"/>
              <a:gd name="connsiteX9" fmla="*/ 474450 w 1017463"/>
              <a:gd name="connsiteY9" fmla="*/ 0 h 283899"/>
              <a:gd name="connsiteX10" fmla="*/ 480380 w 1017463"/>
              <a:gd name="connsiteY10" fmla="*/ 0 h 283899"/>
              <a:gd name="connsiteX11" fmla="*/ 549644 w 1017463"/>
              <a:gd name="connsiteY11" fmla="*/ 24938 h 283899"/>
              <a:gd name="connsiteX12" fmla="*/ 561049 w 1017463"/>
              <a:gd name="connsiteY12" fmla="*/ 35202 h 283899"/>
              <a:gd name="connsiteX13" fmla="*/ 747857 w 1017463"/>
              <a:gd name="connsiteY13" fmla="*/ 89412 h 283899"/>
              <a:gd name="connsiteX14" fmla="*/ 839399 w 1017463"/>
              <a:gd name="connsiteY14" fmla="*/ 115795 h 283899"/>
              <a:gd name="connsiteX15" fmla="*/ 938999 w 1017463"/>
              <a:gd name="connsiteY15" fmla="*/ 172134 h 283899"/>
              <a:gd name="connsiteX16" fmla="*/ 1017463 w 1017463"/>
              <a:gd name="connsiteY16" fmla="*/ 249610 h 283899"/>
              <a:gd name="connsiteX17" fmla="*/ 1017463 w 1017463"/>
              <a:gd name="connsiteY17" fmla="*/ 268314 h 283899"/>
              <a:gd name="connsiteX18" fmla="*/ 994806 w 1017463"/>
              <a:gd name="connsiteY18" fmla="*/ 276905 h 283899"/>
              <a:gd name="connsiteX19" fmla="*/ 668253 w 1017463"/>
              <a:gd name="connsiteY19" fmla="*/ 277361 h 283899"/>
              <a:gd name="connsiteX20" fmla="*/ 272891 w 1017463"/>
              <a:gd name="connsiteY20" fmla="*/ 277361 h 283899"/>
              <a:gd name="connsiteX21" fmla="*/ 16058 w 1017463"/>
              <a:gd name="connsiteY21" fmla="*/ 283900 h 28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17463" h="283899">
                <a:moveTo>
                  <a:pt x="15982" y="283748"/>
                </a:moveTo>
                <a:cubicBezTo>
                  <a:pt x="1460" y="284356"/>
                  <a:pt x="-1733" y="278654"/>
                  <a:pt x="776" y="264816"/>
                </a:cubicBezTo>
                <a:cubicBezTo>
                  <a:pt x="10432" y="211062"/>
                  <a:pt x="69660" y="157993"/>
                  <a:pt x="125011" y="160502"/>
                </a:cubicBezTo>
                <a:cubicBezTo>
                  <a:pt x="162874" y="162174"/>
                  <a:pt x="184847" y="150085"/>
                  <a:pt x="195187" y="114123"/>
                </a:cubicBezTo>
                <a:cubicBezTo>
                  <a:pt x="200586" y="95191"/>
                  <a:pt x="213815" y="79376"/>
                  <a:pt x="225524" y="63334"/>
                </a:cubicBezTo>
                <a:cubicBezTo>
                  <a:pt x="254568" y="23646"/>
                  <a:pt x="281483" y="16651"/>
                  <a:pt x="325581" y="39384"/>
                </a:cubicBezTo>
                <a:cubicBezTo>
                  <a:pt x="351203" y="52613"/>
                  <a:pt x="374089" y="51397"/>
                  <a:pt x="395910" y="33226"/>
                </a:cubicBezTo>
                <a:cubicBezTo>
                  <a:pt x="403513" y="26839"/>
                  <a:pt x="411344" y="20832"/>
                  <a:pt x="419631" y="15586"/>
                </a:cubicBezTo>
                <a:cubicBezTo>
                  <a:pt x="435826" y="5246"/>
                  <a:pt x="454910" y="152"/>
                  <a:pt x="474145" y="0"/>
                </a:cubicBezTo>
                <a:lnTo>
                  <a:pt x="474450" y="0"/>
                </a:lnTo>
                <a:cubicBezTo>
                  <a:pt x="476351" y="0"/>
                  <a:pt x="478327" y="0"/>
                  <a:pt x="480380" y="0"/>
                </a:cubicBezTo>
                <a:cubicBezTo>
                  <a:pt x="505698" y="0"/>
                  <a:pt x="530485" y="8439"/>
                  <a:pt x="549644" y="24938"/>
                </a:cubicBezTo>
                <a:cubicBezTo>
                  <a:pt x="553446" y="28208"/>
                  <a:pt x="557247" y="31705"/>
                  <a:pt x="561049" y="35202"/>
                </a:cubicBezTo>
                <a:cubicBezTo>
                  <a:pt x="613738" y="84166"/>
                  <a:pt x="672587" y="112754"/>
                  <a:pt x="747857" y="89412"/>
                </a:cubicBezTo>
                <a:cubicBezTo>
                  <a:pt x="783136" y="78464"/>
                  <a:pt x="814689" y="87664"/>
                  <a:pt x="839399" y="115795"/>
                </a:cubicBezTo>
                <a:cubicBezTo>
                  <a:pt x="865934" y="145980"/>
                  <a:pt x="899235" y="163619"/>
                  <a:pt x="938999" y="172134"/>
                </a:cubicBezTo>
                <a:cubicBezTo>
                  <a:pt x="981196" y="181258"/>
                  <a:pt x="1011685" y="203915"/>
                  <a:pt x="1017463" y="249610"/>
                </a:cubicBezTo>
                <a:lnTo>
                  <a:pt x="1017463" y="268314"/>
                </a:lnTo>
                <a:cubicBezTo>
                  <a:pt x="1011077" y="274168"/>
                  <a:pt x="1003397" y="276601"/>
                  <a:pt x="994806" y="276905"/>
                </a:cubicBezTo>
                <a:cubicBezTo>
                  <a:pt x="885930" y="277817"/>
                  <a:pt x="777129" y="276981"/>
                  <a:pt x="668253" y="277361"/>
                </a:cubicBezTo>
                <a:cubicBezTo>
                  <a:pt x="536415" y="277209"/>
                  <a:pt x="404653" y="277361"/>
                  <a:pt x="272891" y="277361"/>
                </a:cubicBezTo>
                <a:lnTo>
                  <a:pt x="16058" y="2839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09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5318B6A-6BB1-0626-AEC2-E44CDA07B0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773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EE82E9-87F0-6160-35F9-B62E23E409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773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392E5-0D23-0513-AA4D-CCAEF0F1AF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984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47F64C0-7D51-FD59-23EE-B1D9F0826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84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24219E1-79D0-BE78-511B-6F67DE5414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1195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7F5671D-DDC2-2B5C-D3E0-4EBA2349C6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1195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07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2A9D-6D53-98A8-9BFE-D9E6D985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CAFB-978A-2B4D-4C6E-818B7986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0BBF0-2B73-5BAF-854A-D6D38DEE9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D2E73-AD79-F3E6-BB89-8F376B14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DBD5-810E-6F11-8716-A2A0F269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C73E-11A1-E741-A12D-45BA5925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393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BE7F-6BF5-E42C-FAA9-04CA1B08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EEE17-5F40-A301-2A4C-3749FAEF9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7FB3A-ADFC-179B-10CC-36AC6D4E9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C9510-6B38-DD63-0A24-A677A860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22124-AAB4-D041-92FB-2BC7425D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5BF00-7FBD-BD90-342D-1EDEE94B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891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66A-9817-E9B4-E9CC-ADE1D87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43369-07E0-71D7-E49E-EA1EA0FD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70BF-2058-9A1E-4F10-9D0073E6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DE68E-D3B2-383B-73E3-70109DA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BFA2-CCFA-1750-7C7F-FF4BB32C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26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9E318-767D-372B-E94C-B305BC1F6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04B7B-8CAD-ADC8-3A89-4B6EB265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4938-B76C-6647-35BC-535838EE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9DAE-C7F7-6517-3C78-357C73E3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68CA-5E59-75F3-F2D9-20A933C0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271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DDAB-0643-5415-1867-9726E6C58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3FA14-E670-9FB0-37F7-3199659B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94298-8095-1E88-CFA9-A638E823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377E-EBC6-887F-A415-65FF3EC9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584D-47E1-6630-C550-370CE8E4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531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E1BA-7691-43ED-FEB8-69ED3BB6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C263E-D903-D8AA-605E-7647FDAE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C0ED-2AC1-3548-4DB4-BB80C9D2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95A32-8F29-DF4E-5B42-1BC2CFEE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8888-9C42-E21E-7243-EB9A97D9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090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6725-C4E1-71D0-A2B7-3B384895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DFD44-EE26-0A61-E439-082BCA1A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F4A2-11C5-96D8-B469-ADF07A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DF5D-B221-E918-FE92-5BAA38D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AAB4-40B7-2FD3-B2E2-81ED3AD7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5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A472-594F-4136-229C-85563D57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A851-2665-0A6D-A564-131B5B6BB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38C0D-DDD0-BFE6-90C8-E69B45305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D72F-65AC-47D7-8292-32E331B3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1D75E-E275-785F-B10A-940A9AF9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6698F-242D-2153-01C9-F10F28FA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62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E1BA-7691-43ED-FEB8-69ED3BB6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C263E-D903-D8AA-605E-7647FDAE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C0ED-2AC1-3548-4DB4-BB80C9D2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95A32-8F29-DF4E-5B42-1BC2CFEE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8888-9C42-E21E-7243-EB9A97D9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9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E544-9883-5D78-57BE-ED5404AB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0572-7D50-B289-3E3D-7055537F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A3D79-B317-32FC-3408-B48B2E08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CDEFD-C951-4D77-FDDB-E505719EC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DDAEF-FBFE-4FEB-82AF-F956EBF2D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A4BE9-83E4-A6AF-B3D0-EE0C6850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D612F-90DB-3653-AB6C-380EF6C5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DA785-0A06-B046-BB5D-E155CF1B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234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E99B-2F0A-F448-4931-BC34B70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94BB0-8C61-005D-806C-85BB04F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AFA32-C6AE-F349-E752-A5127382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F5971-D549-F00E-9FA0-D427981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158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E7CF1-7A9D-C966-1A01-4B6B89E2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130BF-F838-C4DB-9A94-BE900F2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2E6F0-2CF8-B3CD-152B-5E4A9BE1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440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2A9D-6D53-98A8-9BFE-D9E6D985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CAFB-978A-2B4D-4C6E-818B7986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0BBF0-2B73-5BAF-854A-D6D38DEE9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D2E73-AD79-F3E6-BB89-8F376B14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DBD5-810E-6F11-8716-A2A0F269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C73E-11A1-E741-A12D-45BA5925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94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BE7F-6BF5-E42C-FAA9-04CA1B08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EEE17-5F40-A301-2A4C-3749FAEF9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7FB3A-ADFC-179B-10CC-36AC6D4E9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C9510-6B38-DD63-0A24-A677A860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22124-AAB4-D041-92FB-2BC7425D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5BF00-7FBD-BD90-342D-1EDEE94B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67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66A-9817-E9B4-E9CC-ADE1D87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43369-07E0-71D7-E49E-EA1EA0FD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70BF-2058-9A1E-4F10-9D0073E6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DE68E-D3B2-383B-73E3-70109DA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BFA2-CCFA-1750-7C7F-FF4BB32C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226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9E318-767D-372B-E94C-B305BC1F6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04B7B-8CAD-ADC8-3A89-4B6EB265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4938-B76C-6647-35BC-535838EE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9DAE-C7F7-6517-3C78-357C73E3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68CA-5E59-75F3-F2D9-20A933C0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825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588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08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6725-C4E1-71D0-A2B7-3B384895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DFD44-EE26-0A61-E439-082BCA1A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F4A2-11C5-96D8-B469-ADF07A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DF5D-B221-E918-FE92-5BAA38D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AAB4-40B7-2FD3-B2E2-81ED3AD7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70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A472-594F-4136-229C-85563D57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A851-2665-0A6D-A564-131B5B6BB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38C0D-DDD0-BFE6-90C8-E69B45305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D72F-65AC-47D7-8292-32E331B3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1D75E-E275-785F-B10A-940A9AF9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6698F-242D-2153-01C9-F10F28FA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36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E544-9883-5D78-57BE-ED5404AB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0572-7D50-B289-3E3D-7055537F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A3D79-B317-32FC-3408-B48B2E08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CDEFD-C951-4D77-FDDB-E505719EC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DDAEF-FBFE-4FEB-82AF-F956EBF2D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A4BE9-83E4-A6AF-B3D0-EE0C6850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D612F-90DB-3653-AB6C-380EF6C5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DA785-0A06-B046-BB5D-E155CF1B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90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E99B-2F0A-F448-4931-BC34B70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94BB0-8C61-005D-806C-85BB04F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AFA32-C6AE-F349-E752-A5127382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F5971-D549-F00E-9FA0-D427981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82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E7CF1-7A9D-C966-1A01-4B6B89E2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130BF-F838-C4DB-9A94-BE900F2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2E6F0-2CF8-B3CD-152B-5E4A9BE1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16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95B3D3-08F3-176B-6E07-CA728AB4DE7C}"/>
              </a:ext>
            </a:extLst>
          </p:cNvPr>
          <p:cNvSpPr/>
          <p:nvPr/>
        </p:nvSpPr>
        <p:spPr>
          <a:xfrm>
            <a:off x="3164063" y="1263413"/>
            <a:ext cx="5844951" cy="5844951"/>
          </a:xfrm>
          <a:custGeom>
            <a:avLst/>
            <a:gdLst>
              <a:gd name="connsiteX0" fmla="*/ 5596531 w 5596531"/>
              <a:gd name="connsiteY0" fmla="*/ 2798266 h 5596531"/>
              <a:gd name="connsiteX1" fmla="*/ 2798266 w 5596531"/>
              <a:gd name="connsiteY1" fmla="*/ 5596531 h 5596531"/>
              <a:gd name="connsiteX2" fmla="*/ 0 w 5596531"/>
              <a:gd name="connsiteY2" fmla="*/ 2798266 h 5596531"/>
              <a:gd name="connsiteX3" fmla="*/ 2798266 w 5596531"/>
              <a:gd name="connsiteY3" fmla="*/ 0 h 5596531"/>
              <a:gd name="connsiteX4" fmla="*/ 5596531 w 5596531"/>
              <a:gd name="connsiteY4" fmla="*/ 2798266 h 559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531" h="5596531">
                <a:moveTo>
                  <a:pt x="5596531" y="2798266"/>
                </a:moveTo>
                <a:cubicBezTo>
                  <a:pt x="5596531" y="4343705"/>
                  <a:pt x="4343705" y="5596531"/>
                  <a:pt x="2798266" y="5596531"/>
                </a:cubicBezTo>
                <a:cubicBezTo>
                  <a:pt x="1252826" y="5596531"/>
                  <a:pt x="0" y="4343705"/>
                  <a:pt x="0" y="2798266"/>
                </a:cubicBezTo>
                <a:cubicBezTo>
                  <a:pt x="0" y="1252826"/>
                  <a:pt x="1252826" y="0"/>
                  <a:pt x="2798266" y="0"/>
                </a:cubicBezTo>
                <a:cubicBezTo>
                  <a:pt x="4343705" y="0"/>
                  <a:pt x="5596531" y="1252826"/>
                  <a:pt x="5596531" y="2798266"/>
                </a:cubicBezTo>
                <a:close/>
              </a:path>
            </a:pathLst>
          </a:custGeom>
          <a:solidFill>
            <a:srgbClr val="EF4236"/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89C043-0992-2F23-7AC4-A8CD527572AE}"/>
              </a:ext>
            </a:extLst>
          </p:cNvPr>
          <p:cNvSpPr/>
          <p:nvPr/>
        </p:nvSpPr>
        <p:spPr>
          <a:xfrm>
            <a:off x="-166651" y="3225295"/>
            <a:ext cx="5708871" cy="3487919"/>
          </a:xfrm>
          <a:custGeom>
            <a:avLst/>
            <a:gdLst>
              <a:gd name="connsiteX0" fmla="*/ 0 w 5466235"/>
              <a:gd name="connsiteY0" fmla="*/ 3339677 h 3339677"/>
              <a:gd name="connsiteX1" fmla="*/ 5466235 w 5466235"/>
              <a:gd name="connsiteY1" fmla="*/ 3339677 h 3339677"/>
              <a:gd name="connsiteX2" fmla="*/ 2738764 w 5466235"/>
              <a:gd name="connsiteY2" fmla="*/ 1680883 h 3339677"/>
              <a:gd name="connsiteX3" fmla="*/ 1127062 w 5466235"/>
              <a:gd name="connsiteY3" fmla="*/ 696650 h 3339677"/>
              <a:gd name="connsiteX4" fmla="*/ 0 w 5466235"/>
              <a:gd name="connsiteY4" fmla="*/ 0 h 3339677"/>
              <a:gd name="connsiteX5" fmla="*/ 0 w 5466235"/>
              <a:gd name="connsiteY5" fmla="*/ 3339677 h 333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6235" h="3339677">
                <a:moveTo>
                  <a:pt x="0" y="3339677"/>
                </a:moveTo>
                <a:lnTo>
                  <a:pt x="5466235" y="3339677"/>
                </a:lnTo>
                <a:cubicBezTo>
                  <a:pt x="4937481" y="2260825"/>
                  <a:pt x="3292026" y="1785430"/>
                  <a:pt x="2738764" y="1680883"/>
                </a:cubicBezTo>
                <a:cubicBezTo>
                  <a:pt x="2185501" y="1576336"/>
                  <a:pt x="1848406" y="1338080"/>
                  <a:pt x="1127062" y="696650"/>
                </a:cubicBezTo>
                <a:cubicBezTo>
                  <a:pt x="598866" y="226964"/>
                  <a:pt x="184338" y="57268"/>
                  <a:pt x="0" y="0"/>
                </a:cubicBezTo>
                <a:lnTo>
                  <a:pt x="0" y="3339677"/>
                </a:lnTo>
                <a:close/>
              </a:path>
            </a:pathLst>
          </a:custGeom>
          <a:gradFill flip="none" rotWithShape="1">
            <a:gsLst>
              <a:gs pos="46000">
                <a:srgbClr val="233A43"/>
              </a:gs>
              <a:gs pos="0">
                <a:srgbClr val="2B428A"/>
              </a:gs>
              <a:gs pos="100000">
                <a:srgbClr val="223939"/>
              </a:gs>
            </a:gsLst>
            <a:lin ang="16200000" scaled="1"/>
            <a:tileRect/>
          </a:gra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A40D5-F444-7E10-1B21-7545E3345536}"/>
              </a:ext>
            </a:extLst>
          </p:cNvPr>
          <p:cNvSpPr/>
          <p:nvPr/>
        </p:nvSpPr>
        <p:spPr>
          <a:xfrm>
            <a:off x="-270849" y="5980975"/>
            <a:ext cx="12733699" cy="925343"/>
          </a:xfrm>
          <a:custGeom>
            <a:avLst/>
            <a:gdLst>
              <a:gd name="connsiteX0" fmla="*/ 0 w 12192496"/>
              <a:gd name="connsiteY0" fmla="*/ 0 h 886014"/>
              <a:gd name="connsiteX1" fmla="*/ 12192496 w 12192496"/>
              <a:gd name="connsiteY1" fmla="*/ 0 h 886014"/>
              <a:gd name="connsiteX2" fmla="*/ 12192496 w 12192496"/>
              <a:gd name="connsiteY2" fmla="*/ 886014 h 886014"/>
              <a:gd name="connsiteX3" fmla="*/ 0 w 12192496"/>
              <a:gd name="connsiteY3" fmla="*/ 886014 h 88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496" h="886014">
                <a:moveTo>
                  <a:pt x="0" y="0"/>
                </a:moveTo>
                <a:lnTo>
                  <a:pt x="12192496" y="0"/>
                </a:lnTo>
                <a:lnTo>
                  <a:pt x="12192496" y="886014"/>
                </a:lnTo>
                <a:lnTo>
                  <a:pt x="0" y="886014"/>
                </a:lnTo>
                <a:close/>
              </a:path>
            </a:pathLst>
          </a:custGeom>
          <a:gradFill>
            <a:gsLst>
              <a:gs pos="0">
                <a:srgbClr val="0071BC"/>
              </a:gs>
              <a:gs pos="100000">
                <a:srgbClr val="00EEF7"/>
              </a:gs>
            </a:gsLst>
            <a:lin ang="16200000" scaled="1"/>
          </a:gra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16921D-B79F-EA32-937E-AA9826415388}"/>
              </a:ext>
            </a:extLst>
          </p:cNvPr>
          <p:cNvSpPr/>
          <p:nvPr/>
        </p:nvSpPr>
        <p:spPr>
          <a:xfrm>
            <a:off x="4660941" y="3534325"/>
            <a:ext cx="7724148" cy="2699239"/>
          </a:xfrm>
          <a:custGeom>
            <a:avLst/>
            <a:gdLst>
              <a:gd name="connsiteX0" fmla="*/ 0 w 7395859"/>
              <a:gd name="connsiteY0" fmla="*/ 2584518 h 2584517"/>
              <a:gd name="connsiteX1" fmla="*/ 7395859 w 7395859"/>
              <a:gd name="connsiteY1" fmla="*/ 2584518 h 2584517"/>
              <a:gd name="connsiteX2" fmla="*/ 7395859 w 7395859"/>
              <a:gd name="connsiteY2" fmla="*/ 0 h 2584517"/>
              <a:gd name="connsiteX3" fmla="*/ 5923637 w 7395859"/>
              <a:gd name="connsiteY3" fmla="*/ 576902 h 2584517"/>
              <a:gd name="connsiteX4" fmla="*/ 4346681 w 7395859"/>
              <a:gd name="connsiteY4" fmla="*/ 1292228 h 2584517"/>
              <a:gd name="connsiteX5" fmla="*/ 2786539 w 7395859"/>
              <a:gd name="connsiteY5" fmla="*/ 1391439 h 2584517"/>
              <a:gd name="connsiteX6" fmla="*/ 1614494 w 7395859"/>
              <a:gd name="connsiteY6" fmla="*/ 1870433 h 2584517"/>
              <a:gd name="connsiteX7" fmla="*/ 721841 w 7395859"/>
              <a:gd name="connsiteY7" fmla="*/ 2188666 h 2584517"/>
              <a:gd name="connsiteX8" fmla="*/ 0 w 7395859"/>
              <a:gd name="connsiteY8" fmla="*/ 2584518 h 258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5859" h="2584517">
                <a:moveTo>
                  <a:pt x="0" y="2584518"/>
                </a:moveTo>
                <a:lnTo>
                  <a:pt x="7395859" y="2584518"/>
                </a:lnTo>
                <a:lnTo>
                  <a:pt x="7395859" y="0"/>
                </a:lnTo>
                <a:cubicBezTo>
                  <a:pt x="7395859" y="0"/>
                  <a:pt x="6545894" y="43990"/>
                  <a:pt x="5923637" y="576902"/>
                </a:cubicBezTo>
                <a:cubicBezTo>
                  <a:pt x="5301380" y="1109875"/>
                  <a:pt x="5076277" y="1342671"/>
                  <a:pt x="4346681" y="1292228"/>
                </a:cubicBezTo>
                <a:cubicBezTo>
                  <a:pt x="3617084" y="1241785"/>
                  <a:pt x="3213414" y="1098707"/>
                  <a:pt x="2786539" y="1391439"/>
                </a:cubicBezTo>
                <a:cubicBezTo>
                  <a:pt x="2359602" y="1684171"/>
                  <a:pt x="1994834" y="1932541"/>
                  <a:pt x="1614494" y="1870433"/>
                </a:cubicBezTo>
                <a:cubicBezTo>
                  <a:pt x="1234153" y="1808325"/>
                  <a:pt x="853812" y="2087779"/>
                  <a:pt x="721841" y="2188666"/>
                </a:cubicBezTo>
                <a:cubicBezTo>
                  <a:pt x="589870" y="2289552"/>
                  <a:pt x="131909" y="2584518"/>
                  <a:pt x="0" y="2584518"/>
                </a:cubicBezTo>
                <a:close/>
              </a:path>
            </a:pathLst>
          </a:custGeom>
          <a:gradFill flip="none" rotWithShape="1">
            <a:gsLst>
              <a:gs pos="46000">
                <a:srgbClr val="233A43"/>
              </a:gs>
              <a:gs pos="0">
                <a:srgbClr val="2B428A"/>
              </a:gs>
              <a:gs pos="100000">
                <a:srgbClr val="223939"/>
              </a:gs>
            </a:gsLst>
            <a:lin ang="16200000" scaled="1"/>
            <a:tileRect/>
          </a:gradFill>
          <a:ln w="6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IN"/>
          </a:p>
        </p:txBody>
      </p:sp>
      <p:grpSp>
        <p:nvGrpSpPr>
          <p:cNvPr id="12" name="Graphic 4">
            <a:extLst>
              <a:ext uri="{FF2B5EF4-FFF2-40B4-BE49-F238E27FC236}">
                <a16:creationId xmlns:a16="http://schemas.microsoft.com/office/drawing/2014/main" id="{2A43F9DD-5884-908E-6910-13DE5FF9495D}"/>
              </a:ext>
            </a:extLst>
          </p:cNvPr>
          <p:cNvGrpSpPr/>
          <p:nvPr/>
        </p:nvGrpSpPr>
        <p:grpSpPr>
          <a:xfrm>
            <a:off x="9663455" y="459187"/>
            <a:ext cx="2676274" cy="5109401"/>
            <a:chOff x="9512080" y="118861"/>
            <a:chExt cx="2562528" cy="489224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80CAAF-C2FB-7D05-D214-F5713B7CA383}"/>
                </a:ext>
              </a:extLst>
            </p:cNvPr>
            <p:cNvSpPr/>
            <p:nvPr/>
          </p:nvSpPr>
          <p:spPr>
            <a:xfrm>
              <a:off x="9757074" y="268448"/>
              <a:ext cx="2317534" cy="4742656"/>
            </a:xfrm>
            <a:custGeom>
              <a:avLst/>
              <a:gdLst>
                <a:gd name="connsiteX0" fmla="*/ 2046828 w 2317534"/>
                <a:gd name="connsiteY0" fmla="*/ 2920372 h 4742656"/>
                <a:gd name="connsiteX1" fmla="*/ 1844870 w 2317534"/>
                <a:gd name="connsiteY1" fmla="*/ 1967721 h 4742656"/>
                <a:gd name="connsiteX2" fmla="*/ 2070033 w 2317534"/>
                <a:gd name="connsiteY2" fmla="*/ 792697 h 4742656"/>
                <a:gd name="connsiteX3" fmla="*/ 1821106 w 2317534"/>
                <a:gd name="connsiteY3" fmla="*/ 1855604 h 4742656"/>
                <a:gd name="connsiteX4" fmla="*/ 1622621 w 2317534"/>
                <a:gd name="connsiteY4" fmla="*/ 919209 h 4742656"/>
                <a:gd name="connsiteX5" fmla="*/ 1045595 w 2317534"/>
                <a:gd name="connsiteY5" fmla="*/ 0 h 4742656"/>
                <a:gd name="connsiteX6" fmla="*/ 1044044 w 2317534"/>
                <a:gd name="connsiteY6" fmla="*/ 1303 h 4742656"/>
                <a:gd name="connsiteX7" fmla="*/ 1491518 w 2317534"/>
                <a:gd name="connsiteY7" fmla="*/ 928267 h 4742656"/>
                <a:gd name="connsiteX8" fmla="*/ 1806029 w 2317534"/>
                <a:gd name="connsiteY8" fmla="*/ 2553681 h 4742656"/>
                <a:gd name="connsiteX9" fmla="*/ 1355948 w 2317534"/>
                <a:gd name="connsiteY9" fmla="*/ 1868323 h 4742656"/>
                <a:gd name="connsiteX10" fmla="*/ 976291 w 2317534"/>
                <a:gd name="connsiteY10" fmla="*/ 1423269 h 4742656"/>
                <a:gd name="connsiteX11" fmla="*/ 802190 w 2317534"/>
                <a:gd name="connsiteY11" fmla="*/ 784879 h 4742656"/>
                <a:gd name="connsiteX12" fmla="*/ 914741 w 2317534"/>
                <a:gd name="connsiteY12" fmla="*/ 1351109 h 4742656"/>
                <a:gd name="connsiteX13" fmla="*/ 569456 w 2317534"/>
                <a:gd name="connsiteY13" fmla="*/ 946323 h 4742656"/>
                <a:gd name="connsiteX14" fmla="*/ 0 w 2317534"/>
                <a:gd name="connsiteY14" fmla="*/ 519261 h 4742656"/>
                <a:gd name="connsiteX15" fmla="*/ 528816 w 2317534"/>
                <a:gd name="connsiteY15" fmla="*/ 1041253 h 4742656"/>
                <a:gd name="connsiteX16" fmla="*/ 977593 w 2317534"/>
                <a:gd name="connsiteY16" fmla="*/ 1697139 h 4742656"/>
                <a:gd name="connsiteX17" fmla="*/ 186447 w 2317534"/>
                <a:gd name="connsiteY17" fmla="*/ 1338390 h 4742656"/>
                <a:gd name="connsiteX18" fmla="*/ 1047767 w 2317534"/>
                <a:gd name="connsiteY18" fmla="*/ 1799701 h 4742656"/>
                <a:gd name="connsiteX19" fmla="*/ 1145737 w 2317534"/>
                <a:gd name="connsiteY19" fmla="*/ 1942902 h 4742656"/>
                <a:gd name="connsiteX20" fmla="*/ 1857651 w 2317534"/>
                <a:gd name="connsiteY20" fmla="*/ 3203797 h 4742656"/>
                <a:gd name="connsiteX21" fmla="*/ 1999115 w 2317534"/>
                <a:gd name="connsiteY21" fmla="*/ 3677269 h 4742656"/>
                <a:gd name="connsiteX22" fmla="*/ 1681379 w 2317534"/>
                <a:gd name="connsiteY22" fmla="*/ 3526932 h 4742656"/>
                <a:gd name="connsiteX23" fmla="*/ 1134445 w 2317534"/>
                <a:gd name="connsiteY23" fmla="*/ 3102104 h 4742656"/>
                <a:gd name="connsiteX24" fmla="*/ 1640677 w 2317534"/>
                <a:gd name="connsiteY24" fmla="*/ 3576630 h 4742656"/>
                <a:gd name="connsiteX25" fmla="*/ 2052475 w 2317534"/>
                <a:gd name="connsiteY25" fmla="*/ 3855836 h 4742656"/>
                <a:gd name="connsiteX26" fmla="*/ 2317534 w 2317534"/>
                <a:gd name="connsiteY26" fmla="*/ 4742657 h 4742656"/>
                <a:gd name="connsiteX27" fmla="*/ 2317534 w 2317534"/>
                <a:gd name="connsiteY27" fmla="*/ 3332604 h 4742656"/>
                <a:gd name="connsiteX28" fmla="*/ 2046828 w 2317534"/>
                <a:gd name="connsiteY28" fmla="*/ 2920372 h 47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7534" h="4742656">
                  <a:moveTo>
                    <a:pt x="2046828" y="2920372"/>
                  </a:moveTo>
                  <a:lnTo>
                    <a:pt x="1844870" y="1967721"/>
                  </a:lnTo>
                  <a:lnTo>
                    <a:pt x="2070033" y="792697"/>
                  </a:lnTo>
                  <a:lnTo>
                    <a:pt x="1821106" y="1855604"/>
                  </a:lnTo>
                  <a:lnTo>
                    <a:pt x="1622621" y="919209"/>
                  </a:lnTo>
                  <a:lnTo>
                    <a:pt x="1045595" y="0"/>
                  </a:lnTo>
                  <a:lnTo>
                    <a:pt x="1044044" y="1303"/>
                  </a:lnTo>
                  <a:lnTo>
                    <a:pt x="1491518" y="928267"/>
                  </a:lnTo>
                  <a:lnTo>
                    <a:pt x="1806029" y="2553681"/>
                  </a:lnTo>
                  <a:lnTo>
                    <a:pt x="1355948" y="1868323"/>
                  </a:lnTo>
                  <a:lnTo>
                    <a:pt x="976291" y="1423269"/>
                  </a:lnTo>
                  <a:lnTo>
                    <a:pt x="802190" y="784879"/>
                  </a:lnTo>
                  <a:lnTo>
                    <a:pt x="914741" y="1351109"/>
                  </a:lnTo>
                  <a:lnTo>
                    <a:pt x="569456" y="946323"/>
                  </a:lnTo>
                  <a:lnTo>
                    <a:pt x="0" y="519261"/>
                  </a:lnTo>
                  <a:lnTo>
                    <a:pt x="528816" y="1041253"/>
                  </a:lnTo>
                  <a:lnTo>
                    <a:pt x="977593" y="1697139"/>
                  </a:lnTo>
                  <a:lnTo>
                    <a:pt x="186447" y="1338390"/>
                  </a:lnTo>
                  <a:lnTo>
                    <a:pt x="1047767" y="1799701"/>
                  </a:lnTo>
                  <a:lnTo>
                    <a:pt x="1145737" y="1942902"/>
                  </a:lnTo>
                  <a:lnTo>
                    <a:pt x="1857651" y="3203797"/>
                  </a:lnTo>
                  <a:lnTo>
                    <a:pt x="1999115" y="3677269"/>
                  </a:lnTo>
                  <a:lnTo>
                    <a:pt x="1681379" y="3526932"/>
                  </a:lnTo>
                  <a:lnTo>
                    <a:pt x="1134445" y="3102104"/>
                  </a:lnTo>
                  <a:lnTo>
                    <a:pt x="1640677" y="3576630"/>
                  </a:lnTo>
                  <a:lnTo>
                    <a:pt x="2052475" y="3855836"/>
                  </a:lnTo>
                  <a:lnTo>
                    <a:pt x="2317534" y="4742657"/>
                  </a:lnTo>
                  <a:lnTo>
                    <a:pt x="2317534" y="3332604"/>
                  </a:lnTo>
                  <a:lnTo>
                    <a:pt x="2046828" y="2920372"/>
                  </a:lnTo>
                  <a:close/>
                </a:path>
              </a:pathLst>
            </a:custGeom>
            <a:solidFill>
              <a:srgbClr val="1A2B2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9FB92C-010B-C49C-D599-50A25B7BEA14}"/>
                </a:ext>
              </a:extLst>
            </p:cNvPr>
            <p:cNvSpPr/>
            <p:nvPr/>
          </p:nvSpPr>
          <p:spPr>
            <a:xfrm>
              <a:off x="11047830" y="1689917"/>
              <a:ext cx="79809" cy="383070"/>
            </a:xfrm>
            <a:custGeom>
              <a:avLst/>
              <a:gdLst>
                <a:gd name="connsiteX0" fmla="*/ 665 w 79809"/>
                <a:gd name="connsiteY0" fmla="*/ 0 h 383070"/>
                <a:gd name="connsiteX1" fmla="*/ 44966 w 79809"/>
                <a:gd name="connsiteY1" fmla="*/ 383071 h 383070"/>
                <a:gd name="connsiteX2" fmla="*/ 665 w 79809"/>
                <a:gd name="connsiteY2" fmla="*/ 0 h 3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809" h="383070">
                  <a:moveTo>
                    <a:pt x="665" y="0"/>
                  </a:moveTo>
                  <a:cubicBezTo>
                    <a:pt x="665" y="0"/>
                    <a:pt x="-8952" y="233727"/>
                    <a:pt x="44966" y="383071"/>
                  </a:cubicBezTo>
                  <a:cubicBezTo>
                    <a:pt x="103599" y="245825"/>
                    <a:pt x="87839" y="50009"/>
                    <a:pt x="665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1C766B-B686-987B-8FEF-05B58FA0F072}"/>
                </a:ext>
              </a:extLst>
            </p:cNvPr>
            <p:cNvSpPr/>
            <p:nvPr/>
          </p:nvSpPr>
          <p:spPr>
            <a:xfrm>
              <a:off x="10679075" y="3148552"/>
              <a:ext cx="205123" cy="215299"/>
            </a:xfrm>
            <a:custGeom>
              <a:avLst/>
              <a:gdLst>
                <a:gd name="connsiteX0" fmla="*/ 205123 w 205123"/>
                <a:gd name="connsiteY0" fmla="*/ 215237 h 215299"/>
                <a:gd name="connsiteX1" fmla="*/ 120369 w 205123"/>
                <a:gd name="connsiteY1" fmla="*/ 0 h 215299"/>
                <a:gd name="connsiteX2" fmla="*/ 57640 w 205123"/>
                <a:gd name="connsiteY2" fmla="*/ 107650 h 215299"/>
                <a:gd name="connsiteX3" fmla="*/ 0 w 205123"/>
                <a:gd name="connsiteY3" fmla="*/ 184773 h 215299"/>
                <a:gd name="connsiteX4" fmla="*/ 205061 w 205123"/>
                <a:gd name="connsiteY4" fmla="*/ 215299 h 2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123" h="215299">
                  <a:moveTo>
                    <a:pt x="205123" y="215237"/>
                  </a:moveTo>
                  <a:cubicBezTo>
                    <a:pt x="205123" y="215237"/>
                    <a:pt x="123781" y="93193"/>
                    <a:pt x="120369" y="0"/>
                  </a:cubicBezTo>
                  <a:cubicBezTo>
                    <a:pt x="57640" y="16939"/>
                    <a:pt x="47465" y="72904"/>
                    <a:pt x="57640" y="107650"/>
                  </a:cubicBezTo>
                  <a:cubicBezTo>
                    <a:pt x="0" y="116956"/>
                    <a:pt x="0" y="167834"/>
                    <a:pt x="0" y="184773"/>
                  </a:cubicBezTo>
                  <a:cubicBezTo>
                    <a:pt x="0" y="184773"/>
                    <a:pt x="135570" y="169509"/>
                    <a:pt x="205061" y="21529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46FD19-8030-5CBA-2B3C-2AEDC8766A30}"/>
                </a:ext>
              </a:extLst>
            </p:cNvPr>
            <p:cNvSpPr/>
            <p:nvPr/>
          </p:nvSpPr>
          <p:spPr>
            <a:xfrm>
              <a:off x="11044710" y="3772784"/>
              <a:ext cx="288141" cy="71625"/>
            </a:xfrm>
            <a:custGeom>
              <a:avLst/>
              <a:gdLst>
                <a:gd name="connsiteX0" fmla="*/ 288141 w 288141"/>
                <a:gd name="connsiteY0" fmla="*/ 25635 h 71625"/>
                <a:gd name="connsiteX1" fmla="*/ 0 w 288141"/>
                <a:gd name="connsiteY1" fmla="*/ 45987 h 71625"/>
                <a:gd name="connsiteX2" fmla="*/ 288141 w 288141"/>
                <a:gd name="connsiteY2" fmla="*/ 25635 h 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141" h="71625">
                  <a:moveTo>
                    <a:pt x="288141" y="25635"/>
                  </a:moveTo>
                  <a:cubicBezTo>
                    <a:pt x="288141" y="25635"/>
                    <a:pt x="84755" y="-43856"/>
                    <a:pt x="0" y="45987"/>
                  </a:cubicBezTo>
                  <a:cubicBezTo>
                    <a:pt x="91518" y="113803"/>
                    <a:pt x="288141" y="25635"/>
                    <a:pt x="288141" y="2563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ACFB6-41FF-FF23-292F-57202831CE56}"/>
                </a:ext>
              </a:extLst>
            </p:cNvPr>
            <p:cNvSpPr/>
            <p:nvPr/>
          </p:nvSpPr>
          <p:spPr>
            <a:xfrm>
              <a:off x="11364839" y="3466040"/>
              <a:ext cx="92761" cy="306754"/>
            </a:xfrm>
            <a:custGeom>
              <a:avLst/>
              <a:gdLst>
                <a:gd name="connsiteX0" fmla="*/ 70202 w 92761"/>
                <a:gd name="connsiteY0" fmla="*/ 306754 h 306754"/>
                <a:gd name="connsiteX1" fmla="*/ 22737 w 92761"/>
                <a:gd name="connsiteY1" fmla="*/ 0 h 306754"/>
                <a:gd name="connsiteX2" fmla="*/ 70202 w 92761"/>
                <a:gd name="connsiteY2" fmla="*/ 306754 h 3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61" h="306754">
                  <a:moveTo>
                    <a:pt x="70202" y="306754"/>
                  </a:moveTo>
                  <a:cubicBezTo>
                    <a:pt x="70202" y="306754"/>
                    <a:pt x="-48430" y="154246"/>
                    <a:pt x="22737" y="0"/>
                  </a:cubicBezTo>
                  <a:cubicBezTo>
                    <a:pt x="144781" y="52553"/>
                    <a:pt x="70202" y="306754"/>
                    <a:pt x="70202" y="30675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DFFA0D-831F-D5BD-D334-9FD792A170AE}"/>
                </a:ext>
              </a:extLst>
            </p:cNvPr>
            <p:cNvSpPr/>
            <p:nvPr/>
          </p:nvSpPr>
          <p:spPr>
            <a:xfrm>
              <a:off x="11092885" y="3299944"/>
              <a:ext cx="69789" cy="245763"/>
            </a:xfrm>
            <a:custGeom>
              <a:avLst/>
              <a:gdLst>
                <a:gd name="connsiteX0" fmla="*/ 56249 w 69789"/>
                <a:gd name="connsiteY0" fmla="*/ 245763 h 245763"/>
                <a:gd name="connsiteX1" fmla="*/ 11638 w 69789"/>
                <a:gd name="connsiteY1" fmla="*/ 0 h 245763"/>
                <a:gd name="connsiteX2" fmla="*/ 56249 w 69789"/>
                <a:gd name="connsiteY2" fmla="*/ 245763 h 24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9" h="245763">
                  <a:moveTo>
                    <a:pt x="56249" y="245763"/>
                  </a:moveTo>
                  <a:cubicBezTo>
                    <a:pt x="56249" y="245763"/>
                    <a:pt x="-30739" y="84754"/>
                    <a:pt x="11638" y="0"/>
                  </a:cubicBezTo>
                  <a:cubicBezTo>
                    <a:pt x="107126" y="74021"/>
                    <a:pt x="56249" y="245763"/>
                    <a:pt x="56249" y="24576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CF70DDA-D823-0AA7-579C-8D951B8D1423}"/>
                </a:ext>
              </a:extLst>
            </p:cNvPr>
            <p:cNvSpPr/>
            <p:nvPr/>
          </p:nvSpPr>
          <p:spPr>
            <a:xfrm>
              <a:off x="10853113" y="3510918"/>
              <a:ext cx="206799" cy="57935"/>
            </a:xfrm>
            <a:custGeom>
              <a:avLst/>
              <a:gdLst>
                <a:gd name="connsiteX0" fmla="*/ 206799 w 206799"/>
                <a:gd name="connsiteY0" fmla="*/ 47198 h 57935"/>
                <a:gd name="connsiteX1" fmla="*/ 0 w 206799"/>
                <a:gd name="connsiteY1" fmla="*/ 20084 h 57935"/>
                <a:gd name="connsiteX2" fmla="*/ 206799 w 206799"/>
                <a:gd name="connsiteY2" fmla="*/ 47198 h 5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99" h="57935">
                  <a:moveTo>
                    <a:pt x="206799" y="47198"/>
                  </a:moveTo>
                  <a:cubicBezTo>
                    <a:pt x="206799" y="47198"/>
                    <a:pt x="92697" y="-37556"/>
                    <a:pt x="0" y="20084"/>
                  </a:cubicBezTo>
                  <a:cubicBezTo>
                    <a:pt x="60992" y="84488"/>
                    <a:pt x="206799" y="47198"/>
                    <a:pt x="206799" y="471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63E784-AF25-5F19-9A14-49FEF62733F7}"/>
                </a:ext>
              </a:extLst>
            </p:cNvPr>
            <p:cNvSpPr/>
            <p:nvPr/>
          </p:nvSpPr>
          <p:spPr>
            <a:xfrm>
              <a:off x="10981920" y="2916698"/>
              <a:ext cx="382885" cy="180417"/>
            </a:xfrm>
            <a:custGeom>
              <a:avLst/>
              <a:gdLst>
                <a:gd name="connsiteX0" fmla="*/ 382885 w 382885"/>
                <a:gd name="connsiteY0" fmla="*/ 180418 h 180417"/>
                <a:gd name="connsiteX1" fmla="*/ 0 w 382885"/>
                <a:gd name="connsiteY1" fmla="*/ 4146 h 180417"/>
                <a:gd name="connsiteX2" fmla="*/ 382885 w 382885"/>
                <a:gd name="connsiteY2" fmla="*/ 180418 h 1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885" h="180417">
                  <a:moveTo>
                    <a:pt x="382885" y="180418"/>
                  </a:moveTo>
                  <a:cubicBezTo>
                    <a:pt x="382885" y="180418"/>
                    <a:pt x="273436" y="-32027"/>
                    <a:pt x="0" y="4146"/>
                  </a:cubicBezTo>
                  <a:cubicBezTo>
                    <a:pt x="92635" y="123894"/>
                    <a:pt x="382885" y="180418"/>
                    <a:pt x="382885" y="18041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521397-A85C-FC3B-7D41-E71E0153D6E5}"/>
                </a:ext>
              </a:extLst>
            </p:cNvPr>
            <p:cNvSpPr/>
            <p:nvPr/>
          </p:nvSpPr>
          <p:spPr>
            <a:xfrm>
              <a:off x="11715860" y="1343578"/>
              <a:ext cx="232151" cy="298192"/>
            </a:xfrm>
            <a:custGeom>
              <a:avLst/>
              <a:gdLst>
                <a:gd name="connsiteX0" fmla="*/ 0 w 232151"/>
                <a:gd name="connsiteY0" fmla="*/ 298192 h 298192"/>
                <a:gd name="connsiteX1" fmla="*/ 231059 w 232151"/>
                <a:gd name="connsiteY1" fmla="*/ 0 h 298192"/>
                <a:gd name="connsiteX2" fmla="*/ 0 w 232151"/>
                <a:gd name="connsiteY2" fmla="*/ 298192 h 29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151" h="298192">
                  <a:moveTo>
                    <a:pt x="0" y="298192"/>
                  </a:moveTo>
                  <a:lnTo>
                    <a:pt x="231059" y="0"/>
                  </a:lnTo>
                  <a:cubicBezTo>
                    <a:pt x="231059" y="0"/>
                    <a:pt x="261585" y="250603"/>
                    <a:pt x="0" y="29819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988CA4-4C01-23FA-6C83-EA4C9C5EB8D6}"/>
                </a:ext>
              </a:extLst>
            </p:cNvPr>
            <p:cNvSpPr/>
            <p:nvPr/>
          </p:nvSpPr>
          <p:spPr>
            <a:xfrm>
              <a:off x="11132878" y="1827659"/>
              <a:ext cx="123561" cy="251843"/>
            </a:xfrm>
            <a:custGeom>
              <a:avLst/>
              <a:gdLst>
                <a:gd name="connsiteX0" fmla="*/ 0 w 123561"/>
                <a:gd name="connsiteY0" fmla="*/ 251844 h 251843"/>
                <a:gd name="connsiteX1" fmla="*/ 111745 w 123561"/>
                <a:gd name="connsiteY1" fmla="*/ 0 h 251843"/>
                <a:gd name="connsiteX2" fmla="*/ 0 w 123561"/>
                <a:gd name="connsiteY2" fmla="*/ 251844 h 25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61" h="251843">
                  <a:moveTo>
                    <a:pt x="0" y="251844"/>
                  </a:moveTo>
                  <a:lnTo>
                    <a:pt x="111745" y="0"/>
                  </a:lnTo>
                  <a:cubicBezTo>
                    <a:pt x="111745" y="0"/>
                    <a:pt x="177202" y="172363"/>
                    <a:pt x="0" y="25184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16981D-F4F6-5A3A-58BE-DF591471FB6C}"/>
                </a:ext>
              </a:extLst>
            </p:cNvPr>
            <p:cNvSpPr/>
            <p:nvPr/>
          </p:nvSpPr>
          <p:spPr>
            <a:xfrm>
              <a:off x="10953937" y="1106687"/>
              <a:ext cx="299433" cy="140610"/>
            </a:xfrm>
            <a:custGeom>
              <a:avLst/>
              <a:gdLst>
                <a:gd name="connsiteX0" fmla="*/ 0 w 299433"/>
                <a:gd name="connsiteY0" fmla="*/ 0 h 140610"/>
                <a:gd name="connsiteX1" fmla="*/ 299433 w 299433"/>
                <a:gd name="connsiteY1" fmla="*/ 124650 h 140610"/>
                <a:gd name="connsiteX2" fmla="*/ 0 w 299433"/>
                <a:gd name="connsiteY2" fmla="*/ 0 h 1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433" h="140610">
                  <a:moveTo>
                    <a:pt x="0" y="0"/>
                  </a:moveTo>
                  <a:lnTo>
                    <a:pt x="299433" y="124650"/>
                  </a:lnTo>
                  <a:cubicBezTo>
                    <a:pt x="299433" y="124650"/>
                    <a:pt x="98281" y="206364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801F8B-FB3F-5B38-23D1-2F69DF7E5A07}"/>
                </a:ext>
              </a:extLst>
            </p:cNvPr>
            <p:cNvSpPr/>
            <p:nvPr/>
          </p:nvSpPr>
          <p:spPr>
            <a:xfrm>
              <a:off x="11607590" y="2046681"/>
              <a:ext cx="253704" cy="202750"/>
            </a:xfrm>
            <a:custGeom>
              <a:avLst/>
              <a:gdLst>
                <a:gd name="connsiteX0" fmla="*/ 0 w 253704"/>
                <a:gd name="connsiteY0" fmla="*/ 202145 h 202750"/>
                <a:gd name="connsiteX1" fmla="*/ 253705 w 253704"/>
                <a:gd name="connsiteY1" fmla="*/ 0 h 202750"/>
                <a:gd name="connsiteX2" fmla="*/ 0 w 253704"/>
                <a:gd name="connsiteY2" fmla="*/ 202145 h 20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04" h="202750">
                  <a:moveTo>
                    <a:pt x="0" y="202145"/>
                  </a:moveTo>
                  <a:lnTo>
                    <a:pt x="253705" y="0"/>
                  </a:lnTo>
                  <a:cubicBezTo>
                    <a:pt x="253705" y="0"/>
                    <a:pt x="228266" y="215609"/>
                    <a:pt x="0" y="20214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571C67-4830-132A-4328-B14DACE2AD8E}"/>
                </a:ext>
              </a:extLst>
            </p:cNvPr>
            <p:cNvSpPr/>
            <p:nvPr/>
          </p:nvSpPr>
          <p:spPr>
            <a:xfrm>
              <a:off x="11630547" y="2267005"/>
              <a:ext cx="269092" cy="184025"/>
            </a:xfrm>
            <a:custGeom>
              <a:avLst/>
              <a:gdLst>
                <a:gd name="connsiteX0" fmla="*/ 0 w 269092"/>
                <a:gd name="connsiteY0" fmla="*/ 0 h 184025"/>
                <a:gd name="connsiteX1" fmla="*/ 269093 w 269092"/>
                <a:gd name="connsiteY1" fmla="*/ 181112 h 184025"/>
                <a:gd name="connsiteX2" fmla="*/ 0 w 269092"/>
                <a:gd name="connsiteY2" fmla="*/ 0 h 18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92" h="184025">
                  <a:moveTo>
                    <a:pt x="0" y="0"/>
                  </a:moveTo>
                  <a:lnTo>
                    <a:pt x="269093" y="181112"/>
                  </a:lnTo>
                  <a:cubicBezTo>
                    <a:pt x="269093" y="181112"/>
                    <a:pt x="55841" y="221690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32D825-30C7-9205-2EF0-A69C3DDBBD5A}"/>
                </a:ext>
              </a:extLst>
            </p:cNvPr>
            <p:cNvSpPr/>
            <p:nvPr/>
          </p:nvSpPr>
          <p:spPr>
            <a:xfrm>
              <a:off x="11822878" y="750978"/>
              <a:ext cx="76703" cy="310166"/>
            </a:xfrm>
            <a:custGeom>
              <a:avLst/>
              <a:gdLst>
                <a:gd name="connsiteX0" fmla="*/ 4230 w 76703"/>
                <a:gd name="connsiteY0" fmla="*/ 310167 h 310166"/>
                <a:gd name="connsiteX1" fmla="*/ 68075 w 76703"/>
                <a:gd name="connsiteY1" fmla="*/ 0 h 310166"/>
                <a:gd name="connsiteX2" fmla="*/ 4230 w 76703"/>
                <a:gd name="connsiteY2" fmla="*/ 310167 h 3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3" h="310166">
                  <a:moveTo>
                    <a:pt x="4230" y="310167"/>
                  </a:moveTo>
                  <a:cubicBezTo>
                    <a:pt x="4230" y="310167"/>
                    <a:pt x="106482" y="122044"/>
                    <a:pt x="68075" y="0"/>
                  </a:cubicBezTo>
                  <a:cubicBezTo>
                    <a:pt x="-24559" y="106222"/>
                    <a:pt x="4230" y="310167"/>
                    <a:pt x="4230" y="310167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79F4DE-1465-E26D-6577-B56726950C51}"/>
                </a:ext>
              </a:extLst>
            </p:cNvPr>
            <p:cNvSpPr/>
            <p:nvPr/>
          </p:nvSpPr>
          <p:spPr>
            <a:xfrm>
              <a:off x="11334804" y="693958"/>
              <a:ext cx="106999" cy="219145"/>
            </a:xfrm>
            <a:custGeom>
              <a:avLst/>
              <a:gdLst>
                <a:gd name="connsiteX0" fmla="*/ 106999 w 106999"/>
                <a:gd name="connsiteY0" fmla="*/ 219146 h 219145"/>
                <a:gd name="connsiteX1" fmla="*/ 281 w 106999"/>
                <a:gd name="connsiteY1" fmla="*/ 0 h 219145"/>
                <a:gd name="connsiteX2" fmla="*/ 106999 w 106999"/>
                <a:gd name="connsiteY2" fmla="*/ 219146 h 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99" h="219145">
                  <a:moveTo>
                    <a:pt x="106999" y="219146"/>
                  </a:moveTo>
                  <a:cubicBezTo>
                    <a:pt x="106999" y="219146"/>
                    <a:pt x="81064" y="56400"/>
                    <a:pt x="281" y="0"/>
                  </a:cubicBezTo>
                  <a:cubicBezTo>
                    <a:pt x="-6359" y="108270"/>
                    <a:pt x="106999" y="219146"/>
                    <a:pt x="106999" y="21914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B40C9A-DD5D-A18D-A84B-2803C8FCA09D}"/>
                </a:ext>
              </a:extLst>
            </p:cNvPr>
            <p:cNvSpPr/>
            <p:nvPr/>
          </p:nvSpPr>
          <p:spPr>
            <a:xfrm>
              <a:off x="11506889" y="629989"/>
              <a:ext cx="152943" cy="189798"/>
            </a:xfrm>
            <a:custGeom>
              <a:avLst/>
              <a:gdLst>
                <a:gd name="connsiteX0" fmla="*/ 0 w 152943"/>
                <a:gd name="connsiteY0" fmla="*/ 189798 h 189798"/>
                <a:gd name="connsiteX1" fmla="*/ 152943 w 152943"/>
                <a:gd name="connsiteY1" fmla="*/ 0 h 189798"/>
                <a:gd name="connsiteX2" fmla="*/ 0 w 152943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3" h="189798">
                  <a:moveTo>
                    <a:pt x="0" y="189798"/>
                  </a:moveTo>
                  <a:cubicBezTo>
                    <a:pt x="0" y="189798"/>
                    <a:pt x="136253" y="97102"/>
                    <a:pt x="152943" y="0"/>
                  </a:cubicBezTo>
                  <a:cubicBezTo>
                    <a:pt x="52119" y="40020"/>
                    <a:pt x="0" y="189798"/>
                    <a:pt x="0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DABC63-AC55-C43B-966A-22427F0DED0D}"/>
                </a:ext>
              </a:extLst>
            </p:cNvPr>
            <p:cNvSpPr/>
            <p:nvPr/>
          </p:nvSpPr>
          <p:spPr>
            <a:xfrm>
              <a:off x="11410098" y="1082055"/>
              <a:ext cx="152943" cy="189798"/>
            </a:xfrm>
            <a:custGeom>
              <a:avLst/>
              <a:gdLst>
                <a:gd name="connsiteX0" fmla="*/ 0 w 152943"/>
                <a:gd name="connsiteY0" fmla="*/ 189798 h 189798"/>
                <a:gd name="connsiteX1" fmla="*/ 152943 w 152943"/>
                <a:gd name="connsiteY1" fmla="*/ 0 h 189798"/>
                <a:gd name="connsiteX2" fmla="*/ 0 w 152943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3" h="189798">
                  <a:moveTo>
                    <a:pt x="0" y="189798"/>
                  </a:moveTo>
                  <a:cubicBezTo>
                    <a:pt x="0" y="189798"/>
                    <a:pt x="136252" y="97102"/>
                    <a:pt x="152943" y="0"/>
                  </a:cubicBezTo>
                  <a:cubicBezTo>
                    <a:pt x="52119" y="40020"/>
                    <a:pt x="0" y="189798"/>
                    <a:pt x="0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C1E1ED9-97F0-55BE-975E-CB2CBB7ECFC1}"/>
                </a:ext>
              </a:extLst>
            </p:cNvPr>
            <p:cNvSpPr/>
            <p:nvPr/>
          </p:nvSpPr>
          <p:spPr>
            <a:xfrm>
              <a:off x="10774191" y="724919"/>
              <a:ext cx="208908" cy="125642"/>
            </a:xfrm>
            <a:custGeom>
              <a:avLst/>
              <a:gdLst>
                <a:gd name="connsiteX0" fmla="*/ 208908 w 208908"/>
                <a:gd name="connsiteY0" fmla="*/ 0 h 125642"/>
                <a:gd name="connsiteX1" fmla="*/ 0 w 208908"/>
                <a:gd name="connsiteY1" fmla="*/ 125643 h 125642"/>
                <a:gd name="connsiteX2" fmla="*/ 208908 w 208908"/>
                <a:gd name="connsiteY2" fmla="*/ 0 h 12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08" h="125642">
                  <a:moveTo>
                    <a:pt x="208908" y="0"/>
                  </a:moveTo>
                  <a:cubicBezTo>
                    <a:pt x="208908" y="0"/>
                    <a:pt x="49078" y="40206"/>
                    <a:pt x="0" y="125643"/>
                  </a:cubicBezTo>
                  <a:cubicBezTo>
                    <a:pt x="108456" y="122727"/>
                    <a:pt x="208908" y="0"/>
                    <a:pt x="208908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10A431-AD01-11B1-E7F7-6F101CB2F877}"/>
                </a:ext>
              </a:extLst>
            </p:cNvPr>
            <p:cNvSpPr/>
            <p:nvPr/>
          </p:nvSpPr>
          <p:spPr>
            <a:xfrm>
              <a:off x="11674980" y="1095022"/>
              <a:ext cx="84439" cy="277468"/>
            </a:xfrm>
            <a:custGeom>
              <a:avLst/>
              <a:gdLst>
                <a:gd name="connsiteX0" fmla="*/ 79224 w 84439"/>
                <a:gd name="connsiteY0" fmla="*/ 277469 h 277468"/>
                <a:gd name="connsiteX1" fmla="*/ 5266 w 84439"/>
                <a:gd name="connsiteY1" fmla="*/ 0 h 277468"/>
                <a:gd name="connsiteX2" fmla="*/ 79224 w 84439"/>
                <a:gd name="connsiteY2" fmla="*/ 277469 h 2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439" h="277468">
                  <a:moveTo>
                    <a:pt x="79224" y="277469"/>
                  </a:moveTo>
                  <a:cubicBezTo>
                    <a:pt x="79224" y="277469"/>
                    <a:pt x="113722" y="66637"/>
                    <a:pt x="5266" y="0"/>
                  </a:cubicBezTo>
                  <a:cubicBezTo>
                    <a:pt x="-24144" y="120865"/>
                    <a:pt x="79224" y="277469"/>
                    <a:pt x="79224" y="2774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C45EB3-987C-D0E1-77EC-7A733C10B3DB}"/>
                </a:ext>
              </a:extLst>
            </p:cNvPr>
            <p:cNvSpPr/>
            <p:nvPr/>
          </p:nvSpPr>
          <p:spPr>
            <a:xfrm>
              <a:off x="11350286" y="613671"/>
              <a:ext cx="183035" cy="758820"/>
            </a:xfrm>
            <a:custGeom>
              <a:avLst/>
              <a:gdLst>
                <a:gd name="connsiteX0" fmla="*/ 0 w 183035"/>
                <a:gd name="connsiteY0" fmla="*/ 696030 h 758820"/>
                <a:gd name="connsiteX1" fmla="*/ 183035 w 183035"/>
                <a:gd name="connsiteY1" fmla="*/ 0 h 758820"/>
                <a:gd name="connsiteX2" fmla="*/ 23764 w 183035"/>
                <a:gd name="connsiteY2" fmla="*/ 758820 h 758820"/>
                <a:gd name="connsiteX3" fmla="*/ 0 w 183035"/>
                <a:gd name="connsiteY3" fmla="*/ 696030 h 7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35" h="758820">
                  <a:moveTo>
                    <a:pt x="0" y="696030"/>
                  </a:moveTo>
                  <a:lnTo>
                    <a:pt x="183035" y="0"/>
                  </a:lnTo>
                  <a:lnTo>
                    <a:pt x="23764" y="758820"/>
                  </a:lnTo>
                  <a:lnTo>
                    <a:pt x="0" y="696030"/>
                  </a:lnTo>
                  <a:close/>
                </a:path>
              </a:pathLst>
            </a:custGeom>
            <a:solidFill>
              <a:srgbClr val="1B2B2C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DB7F755-3022-15AC-DA34-0C1FFB3C73C1}"/>
                </a:ext>
              </a:extLst>
            </p:cNvPr>
            <p:cNvSpPr/>
            <p:nvPr/>
          </p:nvSpPr>
          <p:spPr>
            <a:xfrm>
              <a:off x="10200019" y="776417"/>
              <a:ext cx="151391" cy="533283"/>
            </a:xfrm>
            <a:custGeom>
              <a:avLst/>
              <a:gdLst>
                <a:gd name="connsiteX0" fmla="*/ 151392 w 151391"/>
                <a:gd name="connsiteY0" fmla="*/ 533284 h 533283"/>
                <a:gd name="connsiteX1" fmla="*/ 0 w 151391"/>
                <a:gd name="connsiteY1" fmla="*/ 0 h 5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91" h="533283">
                  <a:moveTo>
                    <a:pt x="151392" y="533284"/>
                  </a:moveTo>
                  <a:lnTo>
                    <a:pt x="0" y="0"/>
                  </a:lnTo>
                </a:path>
              </a:pathLst>
            </a:custGeom>
            <a:ln w="3909" cap="flat">
              <a:solidFill>
                <a:srgbClr val="1B2B2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63B963-6CFF-164B-E3CD-231456297DC6}"/>
                </a:ext>
              </a:extLst>
            </p:cNvPr>
            <p:cNvSpPr/>
            <p:nvPr/>
          </p:nvSpPr>
          <p:spPr>
            <a:xfrm>
              <a:off x="9797497" y="1471251"/>
              <a:ext cx="224016" cy="182131"/>
            </a:xfrm>
            <a:custGeom>
              <a:avLst/>
              <a:gdLst>
                <a:gd name="connsiteX0" fmla="*/ 224016 w 224016"/>
                <a:gd name="connsiteY0" fmla="*/ 177343 h 182131"/>
                <a:gd name="connsiteX1" fmla="*/ 68033 w 224016"/>
                <a:gd name="connsiteY1" fmla="*/ 16 h 182131"/>
                <a:gd name="connsiteX2" fmla="*/ 43153 w 224016"/>
                <a:gd name="connsiteY2" fmla="*/ 55361 h 182131"/>
                <a:gd name="connsiteX3" fmla="*/ 13743 w 224016"/>
                <a:gd name="connsiteY3" fmla="*/ 120882 h 182131"/>
                <a:gd name="connsiteX4" fmla="*/ 223954 w 224016"/>
                <a:gd name="connsiteY4" fmla="*/ 177343 h 18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16" h="182131">
                  <a:moveTo>
                    <a:pt x="224016" y="177343"/>
                  </a:moveTo>
                  <a:cubicBezTo>
                    <a:pt x="224016" y="177343"/>
                    <a:pt x="99676" y="1133"/>
                    <a:pt x="68033" y="16"/>
                  </a:cubicBezTo>
                  <a:cubicBezTo>
                    <a:pt x="36389" y="-1101"/>
                    <a:pt x="43153" y="55361"/>
                    <a:pt x="43153" y="55361"/>
                  </a:cubicBezTo>
                  <a:cubicBezTo>
                    <a:pt x="43153" y="55361"/>
                    <a:pt x="-2017" y="62124"/>
                    <a:pt x="13743" y="120882"/>
                  </a:cubicBezTo>
                  <a:cubicBezTo>
                    <a:pt x="-21313" y="159288"/>
                    <a:pt x="-2017" y="195399"/>
                    <a:pt x="223954" y="177343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CD316E-F0EA-2230-A6FC-5C3BF7A5247E}"/>
                </a:ext>
              </a:extLst>
            </p:cNvPr>
            <p:cNvSpPr/>
            <p:nvPr/>
          </p:nvSpPr>
          <p:spPr>
            <a:xfrm>
              <a:off x="10094043" y="1809115"/>
              <a:ext cx="211950" cy="144652"/>
            </a:xfrm>
            <a:custGeom>
              <a:avLst/>
              <a:gdLst>
                <a:gd name="connsiteX0" fmla="*/ 211950 w 211950"/>
                <a:gd name="connsiteY0" fmla="*/ 23508 h 144652"/>
                <a:gd name="connsiteX1" fmla="*/ 6144 w 211950"/>
                <a:gd name="connsiteY1" fmla="*/ 5142 h 144652"/>
                <a:gd name="connsiteX2" fmla="*/ 23765 w 211950"/>
                <a:gd name="connsiteY2" fmla="*/ 55213 h 144652"/>
                <a:gd name="connsiteX3" fmla="*/ 44674 w 211950"/>
                <a:gd name="connsiteY3" fmla="*/ 114467 h 144652"/>
                <a:gd name="connsiteX4" fmla="*/ 211950 w 211950"/>
                <a:gd name="connsiteY4" fmla="*/ 23446 h 14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50" h="144652">
                  <a:moveTo>
                    <a:pt x="211950" y="23508"/>
                  </a:moveTo>
                  <a:cubicBezTo>
                    <a:pt x="211950" y="23508"/>
                    <a:pt x="26867" y="-13223"/>
                    <a:pt x="6144" y="5142"/>
                  </a:cubicBezTo>
                  <a:cubicBezTo>
                    <a:pt x="-14579" y="23508"/>
                    <a:pt x="23765" y="55213"/>
                    <a:pt x="23765" y="55213"/>
                  </a:cubicBezTo>
                  <a:cubicBezTo>
                    <a:pt x="23765" y="55213"/>
                    <a:pt x="-805" y="86795"/>
                    <a:pt x="44674" y="114467"/>
                  </a:cubicBezTo>
                  <a:cubicBezTo>
                    <a:pt x="45667" y="159947"/>
                    <a:pt x="79606" y="171177"/>
                    <a:pt x="211950" y="23446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0AF6266-B18C-FC1D-2515-C7A036F404D6}"/>
                </a:ext>
              </a:extLst>
            </p:cNvPr>
            <p:cNvSpPr/>
            <p:nvPr/>
          </p:nvSpPr>
          <p:spPr>
            <a:xfrm>
              <a:off x="11456352" y="445741"/>
              <a:ext cx="154053" cy="202737"/>
            </a:xfrm>
            <a:custGeom>
              <a:avLst/>
              <a:gdLst>
                <a:gd name="connsiteX0" fmla="*/ 61768 w 154053"/>
                <a:gd name="connsiteY0" fmla="*/ 202737 h 202737"/>
                <a:gd name="connsiteX1" fmla="*/ 153410 w 154053"/>
                <a:gd name="connsiteY1" fmla="*/ 17530 h 202737"/>
                <a:gd name="connsiteX2" fmla="*/ 100360 w 154053"/>
                <a:gd name="connsiteY2" fmla="*/ 15855 h 202737"/>
                <a:gd name="connsiteX3" fmla="*/ 37570 w 154053"/>
                <a:gd name="connsiteY3" fmla="*/ 13870 h 202737"/>
                <a:gd name="connsiteX4" fmla="*/ 61830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61768" y="202737"/>
                  </a:moveTo>
                  <a:cubicBezTo>
                    <a:pt x="61768" y="202737"/>
                    <a:pt x="163027" y="43528"/>
                    <a:pt x="153410" y="17530"/>
                  </a:cubicBezTo>
                  <a:cubicBezTo>
                    <a:pt x="143793" y="-8467"/>
                    <a:pt x="100360" y="15855"/>
                    <a:pt x="100360" y="15855"/>
                  </a:cubicBezTo>
                  <a:cubicBezTo>
                    <a:pt x="100360" y="15855"/>
                    <a:pt x="79824" y="-18456"/>
                    <a:pt x="37570" y="13870"/>
                  </a:cubicBezTo>
                  <a:cubicBezTo>
                    <a:pt x="-5179" y="-1704"/>
                    <a:pt x="-27950" y="25907"/>
                    <a:pt x="61830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0E9306-E8F7-1D0A-9AD1-C4A7A09E0C61}"/>
                </a:ext>
              </a:extLst>
            </p:cNvPr>
            <p:cNvSpPr/>
            <p:nvPr/>
          </p:nvSpPr>
          <p:spPr>
            <a:xfrm>
              <a:off x="11506423" y="1588501"/>
              <a:ext cx="154053" cy="202737"/>
            </a:xfrm>
            <a:custGeom>
              <a:avLst/>
              <a:gdLst>
                <a:gd name="connsiteX0" fmla="*/ 61768 w 154053"/>
                <a:gd name="connsiteY0" fmla="*/ 202737 h 202737"/>
                <a:gd name="connsiteX1" fmla="*/ 153410 w 154053"/>
                <a:gd name="connsiteY1" fmla="*/ 17530 h 202737"/>
                <a:gd name="connsiteX2" fmla="*/ 100361 w 154053"/>
                <a:gd name="connsiteY2" fmla="*/ 15855 h 202737"/>
                <a:gd name="connsiteX3" fmla="*/ 37571 w 154053"/>
                <a:gd name="connsiteY3" fmla="*/ 13870 h 202737"/>
                <a:gd name="connsiteX4" fmla="*/ 61830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61768" y="202737"/>
                  </a:moveTo>
                  <a:cubicBezTo>
                    <a:pt x="61768" y="202737"/>
                    <a:pt x="163027" y="43528"/>
                    <a:pt x="153410" y="17530"/>
                  </a:cubicBezTo>
                  <a:cubicBezTo>
                    <a:pt x="143793" y="-8467"/>
                    <a:pt x="100361" y="15855"/>
                    <a:pt x="100361" y="15855"/>
                  </a:cubicBezTo>
                  <a:cubicBezTo>
                    <a:pt x="100361" y="15855"/>
                    <a:pt x="79823" y="-18456"/>
                    <a:pt x="37571" y="13870"/>
                  </a:cubicBezTo>
                  <a:cubicBezTo>
                    <a:pt x="-5179" y="-1704"/>
                    <a:pt x="-27950" y="25907"/>
                    <a:pt x="61830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D1C386-0D78-20B4-0AEE-CDCCDDCAEECC}"/>
                </a:ext>
              </a:extLst>
            </p:cNvPr>
            <p:cNvSpPr/>
            <p:nvPr/>
          </p:nvSpPr>
          <p:spPr>
            <a:xfrm>
              <a:off x="10476867" y="2068517"/>
              <a:ext cx="311842" cy="79577"/>
            </a:xfrm>
            <a:custGeom>
              <a:avLst/>
              <a:gdLst>
                <a:gd name="connsiteX0" fmla="*/ 311842 w 311842"/>
                <a:gd name="connsiteY0" fmla="*/ 11730 h 79577"/>
                <a:gd name="connsiteX1" fmla="*/ 0 w 311842"/>
                <a:gd name="connsiteY1" fmla="*/ 63724 h 79577"/>
                <a:gd name="connsiteX2" fmla="*/ 311842 w 311842"/>
                <a:gd name="connsiteY2" fmla="*/ 11730 h 7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842" h="79577">
                  <a:moveTo>
                    <a:pt x="311842" y="11730"/>
                  </a:moveTo>
                  <a:cubicBezTo>
                    <a:pt x="311842" y="11730"/>
                    <a:pt x="107340" y="-36852"/>
                    <a:pt x="0" y="63724"/>
                  </a:cubicBezTo>
                  <a:cubicBezTo>
                    <a:pt x="138983" y="119069"/>
                    <a:pt x="311842" y="11730"/>
                    <a:pt x="311842" y="1173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6C56A58-AAD0-BC17-F2C4-8A738E877EBF}"/>
                </a:ext>
              </a:extLst>
            </p:cNvPr>
            <p:cNvSpPr/>
            <p:nvPr/>
          </p:nvSpPr>
          <p:spPr>
            <a:xfrm>
              <a:off x="10114085" y="1471206"/>
              <a:ext cx="93464" cy="233912"/>
            </a:xfrm>
            <a:custGeom>
              <a:avLst/>
              <a:gdLst>
                <a:gd name="connsiteX0" fmla="*/ 80288 w 93464"/>
                <a:gd name="connsiteY0" fmla="*/ 233913 h 233912"/>
                <a:gd name="connsiteX1" fmla="*/ 0 w 93464"/>
                <a:gd name="connsiteY1" fmla="*/ 0 h 233912"/>
                <a:gd name="connsiteX2" fmla="*/ 80288 w 93464"/>
                <a:gd name="connsiteY2" fmla="*/ 233913 h 2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64" h="233912">
                  <a:moveTo>
                    <a:pt x="80288" y="233913"/>
                  </a:moveTo>
                  <a:cubicBezTo>
                    <a:pt x="80288" y="233913"/>
                    <a:pt x="6825" y="73462"/>
                    <a:pt x="0" y="0"/>
                  </a:cubicBezTo>
                  <a:cubicBezTo>
                    <a:pt x="112179" y="48396"/>
                    <a:pt x="100577" y="160450"/>
                    <a:pt x="80288" y="23391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0B9CA0-7EC4-0C49-9431-1518DD3C6CED}"/>
                </a:ext>
              </a:extLst>
            </p:cNvPr>
            <p:cNvSpPr/>
            <p:nvPr/>
          </p:nvSpPr>
          <p:spPr>
            <a:xfrm>
              <a:off x="9512080" y="547113"/>
              <a:ext cx="244994" cy="240658"/>
            </a:xfrm>
            <a:custGeom>
              <a:avLst/>
              <a:gdLst>
                <a:gd name="connsiteX0" fmla="*/ 244994 w 244994"/>
                <a:gd name="connsiteY0" fmla="*/ 240597 h 240658"/>
                <a:gd name="connsiteX1" fmla="*/ 144231 w 244994"/>
                <a:gd name="connsiteY1" fmla="*/ 45 h 240658"/>
                <a:gd name="connsiteX2" fmla="*/ 96643 w 244994"/>
                <a:gd name="connsiteY2" fmla="*/ 66620 h 240658"/>
                <a:gd name="connsiteX3" fmla="*/ 28392 w 244994"/>
                <a:gd name="connsiteY3" fmla="*/ 140703 h 240658"/>
                <a:gd name="connsiteX4" fmla="*/ 244932 w 244994"/>
                <a:gd name="connsiteY4" fmla="*/ 240659 h 24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994" h="240658">
                  <a:moveTo>
                    <a:pt x="244994" y="240597"/>
                  </a:moveTo>
                  <a:cubicBezTo>
                    <a:pt x="244994" y="240597"/>
                    <a:pt x="175254" y="2092"/>
                    <a:pt x="144231" y="45"/>
                  </a:cubicBezTo>
                  <a:cubicBezTo>
                    <a:pt x="113208" y="-2003"/>
                    <a:pt x="96643" y="66620"/>
                    <a:pt x="96643" y="66620"/>
                  </a:cubicBezTo>
                  <a:cubicBezTo>
                    <a:pt x="96643" y="66620"/>
                    <a:pt x="22188" y="35225"/>
                    <a:pt x="28392" y="140703"/>
                  </a:cubicBezTo>
                  <a:cubicBezTo>
                    <a:pt x="-27449" y="173773"/>
                    <a:pt x="-22424" y="239232"/>
                    <a:pt x="244932" y="24065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9636F9-7EB7-FF36-18E4-852221CAEA92}"/>
                </a:ext>
              </a:extLst>
            </p:cNvPr>
            <p:cNvSpPr/>
            <p:nvPr/>
          </p:nvSpPr>
          <p:spPr>
            <a:xfrm>
              <a:off x="10686014" y="118861"/>
              <a:ext cx="132394" cy="161065"/>
            </a:xfrm>
            <a:custGeom>
              <a:avLst/>
              <a:gdLst>
                <a:gd name="connsiteX0" fmla="*/ 123171 w 132394"/>
                <a:gd name="connsiteY0" fmla="*/ 161003 h 161065"/>
                <a:gd name="connsiteX1" fmla="*/ 125405 w 132394"/>
                <a:gd name="connsiteY1" fmla="*/ 1421 h 161065"/>
                <a:gd name="connsiteX2" fmla="*/ 82469 w 132394"/>
                <a:gd name="connsiteY2" fmla="*/ 27170 h 161065"/>
                <a:gd name="connsiteX3" fmla="*/ 26069 w 132394"/>
                <a:gd name="connsiteY3" fmla="*/ 52051 h 161065"/>
                <a:gd name="connsiteX4" fmla="*/ 123171 w 132394"/>
                <a:gd name="connsiteY4" fmla="*/ 161065 h 16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4" h="161065">
                  <a:moveTo>
                    <a:pt x="123171" y="161003"/>
                  </a:moveTo>
                  <a:cubicBezTo>
                    <a:pt x="123171" y="161003"/>
                    <a:pt x="142343" y="10170"/>
                    <a:pt x="125405" y="1421"/>
                  </a:cubicBezTo>
                  <a:cubicBezTo>
                    <a:pt x="108528" y="-7327"/>
                    <a:pt x="82469" y="27170"/>
                    <a:pt x="82469" y="27170"/>
                  </a:cubicBezTo>
                  <a:cubicBezTo>
                    <a:pt x="82469" y="27170"/>
                    <a:pt x="48343" y="-8630"/>
                    <a:pt x="26069" y="52051"/>
                  </a:cubicBezTo>
                  <a:cubicBezTo>
                    <a:pt x="-13330" y="56952"/>
                    <a:pt x="-26546" y="94924"/>
                    <a:pt x="123171" y="161065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22FF508-655B-7AA7-2A4F-B4533F09E6E2}"/>
                </a:ext>
              </a:extLst>
            </p:cNvPr>
            <p:cNvSpPr/>
            <p:nvPr/>
          </p:nvSpPr>
          <p:spPr>
            <a:xfrm>
              <a:off x="10644051" y="1033969"/>
              <a:ext cx="83696" cy="320342"/>
            </a:xfrm>
            <a:custGeom>
              <a:avLst/>
              <a:gdLst>
                <a:gd name="connsiteX0" fmla="*/ 9646 w 83696"/>
                <a:gd name="connsiteY0" fmla="*/ 320342 h 320342"/>
                <a:gd name="connsiteX1" fmla="*/ 63875 w 83696"/>
                <a:gd name="connsiteY1" fmla="*/ 0 h 320342"/>
                <a:gd name="connsiteX2" fmla="*/ 9646 w 83696"/>
                <a:gd name="connsiteY2" fmla="*/ 320342 h 3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696" h="320342">
                  <a:moveTo>
                    <a:pt x="9646" y="320342"/>
                  </a:moveTo>
                  <a:cubicBezTo>
                    <a:pt x="9646" y="320342"/>
                    <a:pt x="-33847" y="85871"/>
                    <a:pt x="63875" y="0"/>
                  </a:cubicBezTo>
                  <a:cubicBezTo>
                    <a:pt x="129953" y="128807"/>
                    <a:pt x="9646" y="320342"/>
                    <a:pt x="9646" y="32034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DDBF54A-CE69-3ED7-BE8F-806FFB0842FF}"/>
                </a:ext>
              </a:extLst>
            </p:cNvPr>
            <p:cNvSpPr/>
            <p:nvPr/>
          </p:nvSpPr>
          <p:spPr>
            <a:xfrm>
              <a:off x="10137360" y="604612"/>
              <a:ext cx="93158" cy="267169"/>
            </a:xfrm>
            <a:custGeom>
              <a:avLst/>
              <a:gdLst>
                <a:gd name="connsiteX0" fmla="*/ 89712 w 93158"/>
                <a:gd name="connsiteY0" fmla="*/ 267169 h 267169"/>
                <a:gd name="connsiteX1" fmla="*/ 6136 w 93158"/>
                <a:gd name="connsiteY1" fmla="*/ 0 h 267169"/>
                <a:gd name="connsiteX2" fmla="*/ 89712 w 93158"/>
                <a:gd name="connsiteY2" fmla="*/ 267169 h 26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158" h="267169">
                  <a:moveTo>
                    <a:pt x="89712" y="267169"/>
                  </a:moveTo>
                  <a:cubicBezTo>
                    <a:pt x="89712" y="267169"/>
                    <a:pt x="119121" y="42936"/>
                    <a:pt x="6136" y="0"/>
                  </a:cubicBezTo>
                  <a:cubicBezTo>
                    <a:pt x="-27741" y="118632"/>
                    <a:pt x="89712" y="267169"/>
                    <a:pt x="89712" y="2671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7F57CE-186E-FD61-BE2A-95EF3A726865}"/>
                </a:ext>
              </a:extLst>
            </p:cNvPr>
            <p:cNvSpPr/>
            <p:nvPr/>
          </p:nvSpPr>
          <p:spPr>
            <a:xfrm>
              <a:off x="10685900" y="595233"/>
              <a:ext cx="269030" cy="97519"/>
            </a:xfrm>
            <a:custGeom>
              <a:avLst/>
              <a:gdLst>
                <a:gd name="connsiteX0" fmla="*/ 269031 w 269030"/>
                <a:gd name="connsiteY0" fmla="*/ 96429 h 97519"/>
                <a:gd name="connsiteX1" fmla="*/ 0 w 269030"/>
                <a:gd name="connsiteY1" fmla="*/ 19120 h 97519"/>
                <a:gd name="connsiteX2" fmla="*/ 269031 w 269030"/>
                <a:gd name="connsiteY2" fmla="*/ 96429 h 9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30" h="97519">
                  <a:moveTo>
                    <a:pt x="269031" y="96429"/>
                  </a:moveTo>
                  <a:cubicBezTo>
                    <a:pt x="269031" y="96429"/>
                    <a:pt x="98033" y="-51550"/>
                    <a:pt x="0" y="19120"/>
                  </a:cubicBezTo>
                  <a:cubicBezTo>
                    <a:pt x="80411" y="112747"/>
                    <a:pt x="269031" y="96429"/>
                    <a:pt x="269031" y="9642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986B76C-B036-CB58-AF43-4769E5BD1302}"/>
                </a:ext>
              </a:extLst>
            </p:cNvPr>
            <p:cNvSpPr/>
            <p:nvPr/>
          </p:nvSpPr>
          <p:spPr>
            <a:xfrm>
              <a:off x="10281656" y="803531"/>
              <a:ext cx="156820" cy="262515"/>
            </a:xfrm>
            <a:custGeom>
              <a:avLst/>
              <a:gdLst>
                <a:gd name="connsiteX0" fmla="*/ 573 w 156820"/>
                <a:gd name="connsiteY0" fmla="*/ 262516 h 262515"/>
                <a:gd name="connsiteX1" fmla="*/ 153392 w 156820"/>
                <a:gd name="connsiteY1" fmla="*/ 0 h 262515"/>
                <a:gd name="connsiteX2" fmla="*/ 573 w 156820"/>
                <a:gd name="connsiteY2" fmla="*/ 262516 h 26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20" h="262515">
                  <a:moveTo>
                    <a:pt x="573" y="262516"/>
                  </a:moveTo>
                  <a:cubicBezTo>
                    <a:pt x="573" y="262516"/>
                    <a:pt x="-17792" y="50816"/>
                    <a:pt x="153392" y="0"/>
                  </a:cubicBezTo>
                  <a:cubicBezTo>
                    <a:pt x="183919" y="162684"/>
                    <a:pt x="573" y="262516"/>
                    <a:pt x="573" y="26251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E0362C-BF2B-84E5-1BCF-0C66FAD9DC1B}"/>
                </a:ext>
              </a:extLst>
            </p:cNvPr>
            <p:cNvSpPr/>
            <p:nvPr/>
          </p:nvSpPr>
          <p:spPr>
            <a:xfrm>
              <a:off x="9684480" y="1021217"/>
              <a:ext cx="390578" cy="108956"/>
            </a:xfrm>
            <a:custGeom>
              <a:avLst/>
              <a:gdLst>
                <a:gd name="connsiteX0" fmla="*/ 390579 w 390578"/>
                <a:gd name="connsiteY0" fmla="*/ 97258 h 108956"/>
                <a:gd name="connsiteX1" fmla="*/ 0 w 390578"/>
                <a:gd name="connsiteY1" fmla="*/ 21872 h 108956"/>
                <a:gd name="connsiteX2" fmla="*/ 390579 w 390578"/>
                <a:gd name="connsiteY2" fmla="*/ 97258 h 1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78" h="108956">
                  <a:moveTo>
                    <a:pt x="390579" y="97258"/>
                  </a:moveTo>
                  <a:cubicBezTo>
                    <a:pt x="390579" y="97258"/>
                    <a:pt x="105292" y="-55499"/>
                    <a:pt x="0" y="21872"/>
                  </a:cubicBezTo>
                  <a:cubicBezTo>
                    <a:pt x="189550" y="152789"/>
                    <a:pt x="390579" y="97258"/>
                    <a:pt x="390579" y="9725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F97702D-9DAE-4B23-2833-552D00C360B3}"/>
                </a:ext>
              </a:extLst>
            </p:cNvPr>
            <p:cNvSpPr/>
            <p:nvPr/>
          </p:nvSpPr>
          <p:spPr>
            <a:xfrm>
              <a:off x="9757074" y="787709"/>
              <a:ext cx="1806028" cy="2034419"/>
            </a:xfrm>
            <a:custGeom>
              <a:avLst/>
              <a:gdLst>
                <a:gd name="connsiteX0" fmla="*/ 1355948 w 1806028"/>
                <a:gd name="connsiteY0" fmla="*/ 1349062 h 2034419"/>
                <a:gd name="connsiteX1" fmla="*/ 976291 w 1806028"/>
                <a:gd name="connsiteY1" fmla="*/ 904007 h 2034419"/>
                <a:gd name="connsiteX2" fmla="*/ 802190 w 1806028"/>
                <a:gd name="connsiteY2" fmla="*/ 265618 h 2034419"/>
                <a:gd name="connsiteX3" fmla="*/ 914741 w 1806028"/>
                <a:gd name="connsiteY3" fmla="*/ 831848 h 2034419"/>
                <a:gd name="connsiteX4" fmla="*/ 569456 w 1806028"/>
                <a:gd name="connsiteY4" fmla="*/ 427061 h 2034419"/>
                <a:gd name="connsiteX5" fmla="*/ 0 w 1806028"/>
                <a:gd name="connsiteY5" fmla="*/ 0 h 2034419"/>
                <a:gd name="connsiteX6" fmla="*/ 528816 w 1806028"/>
                <a:gd name="connsiteY6" fmla="*/ 521991 h 2034419"/>
                <a:gd name="connsiteX7" fmla="*/ 977593 w 1806028"/>
                <a:gd name="connsiteY7" fmla="*/ 1177878 h 2034419"/>
                <a:gd name="connsiteX8" fmla="*/ 186447 w 1806028"/>
                <a:gd name="connsiteY8" fmla="*/ 819129 h 2034419"/>
                <a:gd name="connsiteX9" fmla="*/ 1047767 w 1806028"/>
                <a:gd name="connsiteY9" fmla="*/ 1280439 h 2034419"/>
                <a:gd name="connsiteX10" fmla="*/ 1806029 w 1806028"/>
                <a:gd name="connsiteY10" fmla="*/ 2034420 h 2034419"/>
                <a:gd name="connsiteX11" fmla="*/ 1355948 w 1806028"/>
                <a:gd name="connsiteY11" fmla="*/ 1349062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6028" h="2034419">
                  <a:moveTo>
                    <a:pt x="1355948" y="1349062"/>
                  </a:moveTo>
                  <a:lnTo>
                    <a:pt x="976291" y="904007"/>
                  </a:lnTo>
                  <a:lnTo>
                    <a:pt x="802190" y="265618"/>
                  </a:lnTo>
                  <a:lnTo>
                    <a:pt x="914741" y="831848"/>
                  </a:lnTo>
                  <a:lnTo>
                    <a:pt x="569456" y="427061"/>
                  </a:lnTo>
                  <a:lnTo>
                    <a:pt x="0" y="0"/>
                  </a:lnTo>
                  <a:lnTo>
                    <a:pt x="528816" y="521991"/>
                  </a:lnTo>
                  <a:lnTo>
                    <a:pt x="977593" y="1177878"/>
                  </a:lnTo>
                  <a:lnTo>
                    <a:pt x="186447" y="819129"/>
                  </a:lnTo>
                  <a:lnTo>
                    <a:pt x="1047767" y="1280439"/>
                  </a:lnTo>
                  <a:lnTo>
                    <a:pt x="1806029" y="2034420"/>
                  </a:lnTo>
                  <a:lnTo>
                    <a:pt x="1355948" y="1349062"/>
                  </a:lnTo>
                  <a:close/>
                </a:path>
              </a:pathLst>
            </a:custGeom>
            <a:solidFill>
              <a:srgbClr val="284242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B86DB5-795A-8BC1-0E9C-8CCBDE2FED17}"/>
              </a:ext>
            </a:extLst>
          </p:cNvPr>
          <p:cNvSpPr/>
          <p:nvPr/>
        </p:nvSpPr>
        <p:spPr>
          <a:xfrm>
            <a:off x="3324034" y="2047556"/>
            <a:ext cx="1408121" cy="392881"/>
          </a:xfrm>
          <a:custGeom>
            <a:avLst/>
            <a:gdLst>
              <a:gd name="connsiteX0" fmla="*/ 21177 w 1348274"/>
              <a:gd name="connsiteY0" fmla="*/ 376060 h 376183"/>
              <a:gd name="connsiteX1" fmla="*/ 1012 w 1348274"/>
              <a:gd name="connsiteY1" fmla="*/ 350993 h 376183"/>
              <a:gd name="connsiteX2" fmla="*/ 165681 w 1348274"/>
              <a:gd name="connsiteY2" fmla="*/ 212755 h 376183"/>
              <a:gd name="connsiteX3" fmla="*/ 258626 w 1348274"/>
              <a:gd name="connsiteY3" fmla="*/ 151268 h 376183"/>
              <a:gd name="connsiteX4" fmla="*/ 298832 w 1348274"/>
              <a:gd name="connsiteY4" fmla="*/ 84010 h 376183"/>
              <a:gd name="connsiteX5" fmla="*/ 431424 w 1348274"/>
              <a:gd name="connsiteY5" fmla="*/ 52243 h 376183"/>
              <a:gd name="connsiteX6" fmla="*/ 524617 w 1348274"/>
              <a:gd name="connsiteY6" fmla="*/ 44053 h 376183"/>
              <a:gd name="connsiteX7" fmla="*/ 556012 w 1348274"/>
              <a:gd name="connsiteY7" fmla="*/ 20661 h 376183"/>
              <a:gd name="connsiteX8" fmla="*/ 628295 w 1348274"/>
              <a:gd name="connsiteY8" fmla="*/ 0 h 376183"/>
              <a:gd name="connsiteX9" fmla="*/ 628668 w 1348274"/>
              <a:gd name="connsiteY9" fmla="*/ 0 h 376183"/>
              <a:gd name="connsiteX10" fmla="*/ 636547 w 1348274"/>
              <a:gd name="connsiteY10" fmla="*/ 0 h 376183"/>
              <a:gd name="connsiteX11" fmla="*/ 728375 w 1348274"/>
              <a:gd name="connsiteY11" fmla="*/ 33070 h 376183"/>
              <a:gd name="connsiteX12" fmla="*/ 743452 w 1348274"/>
              <a:gd name="connsiteY12" fmla="*/ 46658 h 376183"/>
              <a:gd name="connsiteX13" fmla="*/ 991077 w 1348274"/>
              <a:gd name="connsiteY13" fmla="*/ 118445 h 376183"/>
              <a:gd name="connsiteX14" fmla="*/ 1112376 w 1348274"/>
              <a:gd name="connsiteY14" fmla="*/ 153439 h 376183"/>
              <a:gd name="connsiteX15" fmla="*/ 1244348 w 1348274"/>
              <a:gd name="connsiteY15" fmla="*/ 228143 h 376183"/>
              <a:gd name="connsiteX16" fmla="*/ 1348275 w 1348274"/>
              <a:gd name="connsiteY16" fmla="*/ 330828 h 376183"/>
              <a:gd name="connsiteX17" fmla="*/ 1348275 w 1348274"/>
              <a:gd name="connsiteY17" fmla="*/ 355584 h 376183"/>
              <a:gd name="connsiteX18" fmla="*/ 1318244 w 1348274"/>
              <a:gd name="connsiteY18" fmla="*/ 366939 h 376183"/>
              <a:gd name="connsiteX19" fmla="*/ 885475 w 1348274"/>
              <a:gd name="connsiteY19" fmla="*/ 367559 h 376183"/>
              <a:gd name="connsiteX20" fmla="*/ 361498 w 1348274"/>
              <a:gd name="connsiteY20" fmla="*/ 367559 h 376183"/>
              <a:gd name="connsiteX21" fmla="*/ 21115 w 1348274"/>
              <a:gd name="connsiteY21" fmla="*/ 376184 h 37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48274" h="376183">
                <a:moveTo>
                  <a:pt x="21177" y="376060"/>
                </a:moveTo>
                <a:cubicBezTo>
                  <a:pt x="1943" y="376866"/>
                  <a:pt x="-2276" y="369359"/>
                  <a:pt x="1012" y="350993"/>
                </a:cubicBezTo>
                <a:cubicBezTo>
                  <a:pt x="13731" y="279703"/>
                  <a:pt x="92344" y="209467"/>
                  <a:pt x="165681" y="212755"/>
                </a:cubicBezTo>
                <a:cubicBezTo>
                  <a:pt x="215815" y="214989"/>
                  <a:pt x="244976" y="198981"/>
                  <a:pt x="258626" y="151268"/>
                </a:cubicBezTo>
                <a:cubicBezTo>
                  <a:pt x="265823" y="126201"/>
                  <a:pt x="283383" y="105230"/>
                  <a:pt x="298832" y="84010"/>
                </a:cubicBezTo>
                <a:cubicBezTo>
                  <a:pt x="337300" y="31395"/>
                  <a:pt x="373039" y="22150"/>
                  <a:pt x="431424" y="52243"/>
                </a:cubicBezTo>
                <a:cubicBezTo>
                  <a:pt x="465363" y="69739"/>
                  <a:pt x="495703" y="68188"/>
                  <a:pt x="524617" y="44053"/>
                </a:cubicBezTo>
                <a:cubicBezTo>
                  <a:pt x="534730" y="35614"/>
                  <a:pt x="545092" y="27610"/>
                  <a:pt x="556012" y="20661"/>
                </a:cubicBezTo>
                <a:cubicBezTo>
                  <a:pt x="577542" y="6949"/>
                  <a:pt x="602794" y="186"/>
                  <a:pt x="628295" y="0"/>
                </a:cubicBezTo>
                <a:lnTo>
                  <a:pt x="628668" y="0"/>
                </a:lnTo>
                <a:cubicBezTo>
                  <a:pt x="631149" y="0"/>
                  <a:pt x="633817" y="0"/>
                  <a:pt x="636547" y="0"/>
                </a:cubicBezTo>
                <a:cubicBezTo>
                  <a:pt x="670052" y="0"/>
                  <a:pt x="702936" y="11168"/>
                  <a:pt x="728375" y="33070"/>
                </a:cubicBezTo>
                <a:cubicBezTo>
                  <a:pt x="733463" y="37476"/>
                  <a:pt x="738427" y="42005"/>
                  <a:pt x="743452" y="46658"/>
                </a:cubicBezTo>
                <a:cubicBezTo>
                  <a:pt x="813254" y="111558"/>
                  <a:pt x="891245" y="149406"/>
                  <a:pt x="991077" y="118445"/>
                </a:cubicBezTo>
                <a:cubicBezTo>
                  <a:pt x="1037798" y="103927"/>
                  <a:pt x="1079616" y="116150"/>
                  <a:pt x="1112376" y="153439"/>
                </a:cubicBezTo>
                <a:cubicBezTo>
                  <a:pt x="1147495" y="193397"/>
                  <a:pt x="1191733" y="216788"/>
                  <a:pt x="1244348" y="228143"/>
                </a:cubicBezTo>
                <a:cubicBezTo>
                  <a:pt x="1300313" y="240179"/>
                  <a:pt x="1340643" y="270272"/>
                  <a:pt x="1348275" y="330828"/>
                </a:cubicBezTo>
                <a:lnTo>
                  <a:pt x="1348275" y="355584"/>
                </a:lnTo>
                <a:cubicBezTo>
                  <a:pt x="1339837" y="363340"/>
                  <a:pt x="1329599" y="366567"/>
                  <a:pt x="1318244" y="366939"/>
                </a:cubicBezTo>
                <a:cubicBezTo>
                  <a:pt x="1173988" y="368118"/>
                  <a:pt x="1029731" y="367063"/>
                  <a:pt x="885475" y="367559"/>
                </a:cubicBezTo>
                <a:cubicBezTo>
                  <a:pt x="710816" y="367311"/>
                  <a:pt x="536095" y="367559"/>
                  <a:pt x="361498" y="367559"/>
                </a:cubicBezTo>
                <a:lnTo>
                  <a:pt x="21115" y="37618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D56E2EE-CF55-B0B8-FB16-5D586402E8E6}"/>
              </a:ext>
            </a:extLst>
          </p:cNvPr>
          <p:cNvSpPr/>
          <p:nvPr/>
        </p:nvSpPr>
        <p:spPr>
          <a:xfrm>
            <a:off x="2801671" y="4416381"/>
            <a:ext cx="1588017" cy="443102"/>
          </a:xfrm>
          <a:custGeom>
            <a:avLst/>
            <a:gdLst>
              <a:gd name="connsiteX0" fmla="*/ 23855 w 1520524"/>
              <a:gd name="connsiteY0" fmla="*/ 424145 h 424269"/>
              <a:gd name="connsiteX1" fmla="*/ 1147 w 1520524"/>
              <a:gd name="connsiteY1" fmla="*/ 395852 h 424269"/>
              <a:gd name="connsiteX2" fmla="*/ 186850 w 1520524"/>
              <a:gd name="connsiteY2" fmla="*/ 239993 h 424269"/>
              <a:gd name="connsiteX3" fmla="*/ 291707 w 1520524"/>
              <a:gd name="connsiteY3" fmla="*/ 170626 h 424269"/>
              <a:gd name="connsiteX4" fmla="*/ 337063 w 1520524"/>
              <a:gd name="connsiteY4" fmla="*/ 94744 h 424269"/>
              <a:gd name="connsiteX5" fmla="*/ 486593 w 1520524"/>
              <a:gd name="connsiteY5" fmla="*/ 58881 h 424269"/>
              <a:gd name="connsiteX6" fmla="*/ 591699 w 1520524"/>
              <a:gd name="connsiteY6" fmla="*/ 49637 h 424269"/>
              <a:gd name="connsiteX7" fmla="*/ 627127 w 1520524"/>
              <a:gd name="connsiteY7" fmla="*/ 23267 h 424269"/>
              <a:gd name="connsiteX8" fmla="*/ 708593 w 1520524"/>
              <a:gd name="connsiteY8" fmla="*/ 0 h 424269"/>
              <a:gd name="connsiteX9" fmla="*/ 709027 w 1520524"/>
              <a:gd name="connsiteY9" fmla="*/ 0 h 424269"/>
              <a:gd name="connsiteX10" fmla="*/ 717900 w 1520524"/>
              <a:gd name="connsiteY10" fmla="*/ 0 h 424269"/>
              <a:gd name="connsiteX11" fmla="*/ 821454 w 1520524"/>
              <a:gd name="connsiteY11" fmla="*/ 37290 h 424269"/>
              <a:gd name="connsiteX12" fmla="*/ 838455 w 1520524"/>
              <a:gd name="connsiteY12" fmla="*/ 52615 h 424269"/>
              <a:gd name="connsiteX13" fmla="*/ 1117661 w 1520524"/>
              <a:gd name="connsiteY13" fmla="*/ 133585 h 424269"/>
              <a:gd name="connsiteX14" fmla="*/ 1254472 w 1520524"/>
              <a:gd name="connsiteY14" fmla="*/ 173046 h 424269"/>
              <a:gd name="connsiteX15" fmla="*/ 1403320 w 1520524"/>
              <a:gd name="connsiteY15" fmla="*/ 257304 h 424269"/>
              <a:gd name="connsiteX16" fmla="*/ 1520524 w 1520524"/>
              <a:gd name="connsiteY16" fmla="*/ 373081 h 424269"/>
              <a:gd name="connsiteX17" fmla="*/ 1520524 w 1520524"/>
              <a:gd name="connsiteY17" fmla="*/ 401002 h 424269"/>
              <a:gd name="connsiteX18" fmla="*/ 1486709 w 1520524"/>
              <a:gd name="connsiteY18" fmla="*/ 413846 h 424269"/>
              <a:gd name="connsiteX19" fmla="*/ 998719 w 1520524"/>
              <a:gd name="connsiteY19" fmla="*/ 414528 h 424269"/>
              <a:gd name="connsiteX20" fmla="*/ 407857 w 1520524"/>
              <a:gd name="connsiteY20" fmla="*/ 414528 h 424269"/>
              <a:gd name="connsiteX21" fmla="*/ 23979 w 1520524"/>
              <a:gd name="connsiteY21" fmla="*/ 424269 h 42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0524" h="424269">
                <a:moveTo>
                  <a:pt x="23855" y="424145"/>
                </a:moveTo>
                <a:cubicBezTo>
                  <a:pt x="2201" y="425076"/>
                  <a:pt x="-2576" y="416576"/>
                  <a:pt x="1147" y="395852"/>
                </a:cubicBezTo>
                <a:cubicBezTo>
                  <a:pt x="15541" y="315441"/>
                  <a:pt x="104143" y="236271"/>
                  <a:pt x="186850" y="239993"/>
                </a:cubicBezTo>
                <a:cubicBezTo>
                  <a:pt x="243436" y="242537"/>
                  <a:pt x="276258" y="224482"/>
                  <a:pt x="291707" y="170626"/>
                </a:cubicBezTo>
                <a:cubicBezTo>
                  <a:pt x="299835" y="142333"/>
                  <a:pt x="319566" y="118694"/>
                  <a:pt x="337063" y="94744"/>
                </a:cubicBezTo>
                <a:cubicBezTo>
                  <a:pt x="380432" y="35366"/>
                  <a:pt x="420701" y="24943"/>
                  <a:pt x="486593" y="58881"/>
                </a:cubicBezTo>
                <a:cubicBezTo>
                  <a:pt x="524875" y="78612"/>
                  <a:pt x="559125" y="76875"/>
                  <a:pt x="591699" y="49637"/>
                </a:cubicBezTo>
                <a:cubicBezTo>
                  <a:pt x="603115" y="40082"/>
                  <a:pt x="614780" y="31085"/>
                  <a:pt x="627127" y="23267"/>
                </a:cubicBezTo>
                <a:cubicBezTo>
                  <a:pt x="651387" y="7818"/>
                  <a:pt x="679866" y="186"/>
                  <a:pt x="708593" y="0"/>
                </a:cubicBezTo>
                <a:lnTo>
                  <a:pt x="709027" y="0"/>
                </a:lnTo>
                <a:cubicBezTo>
                  <a:pt x="711881" y="0"/>
                  <a:pt x="714860" y="0"/>
                  <a:pt x="717900" y="0"/>
                </a:cubicBezTo>
                <a:cubicBezTo>
                  <a:pt x="755686" y="0"/>
                  <a:pt x="792789" y="12595"/>
                  <a:pt x="821454" y="37290"/>
                </a:cubicBezTo>
                <a:cubicBezTo>
                  <a:pt x="827162" y="42253"/>
                  <a:pt x="832809" y="47341"/>
                  <a:pt x="838455" y="52615"/>
                </a:cubicBezTo>
                <a:cubicBezTo>
                  <a:pt x="917191" y="125829"/>
                  <a:pt x="1005172" y="168455"/>
                  <a:pt x="1117661" y="133585"/>
                </a:cubicBezTo>
                <a:cubicBezTo>
                  <a:pt x="1170400" y="117267"/>
                  <a:pt x="1217493" y="130979"/>
                  <a:pt x="1254472" y="173046"/>
                </a:cubicBezTo>
                <a:cubicBezTo>
                  <a:pt x="1294057" y="218091"/>
                  <a:pt x="1343942" y="244461"/>
                  <a:pt x="1403320" y="257304"/>
                </a:cubicBezTo>
                <a:cubicBezTo>
                  <a:pt x="1466420" y="270892"/>
                  <a:pt x="1511900" y="304831"/>
                  <a:pt x="1520524" y="373081"/>
                </a:cubicBezTo>
                <a:lnTo>
                  <a:pt x="1520524" y="401002"/>
                </a:lnTo>
                <a:cubicBezTo>
                  <a:pt x="1510969" y="409750"/>
                  <a:pt x="1499491" y="413411"/>
                  <a:pt x="1486709" y="413846"/>
                </a:cubicBezTo>
                <a:cubicBezTo>
                  <a:pt x="1324025" y="415149"/>
                  <a:pt x="1161403" y="413970"/>
                  <a:pt x="998719" y="414528"/>
                </a:cubicBezTo>
                <a:cubicBezTo>
                  <a:pt x="801724" y="414280"/>
                  <a:pt x="604728" y="414528"/>
                  <a:pt x="407857" y="414528"/>
                </a:cubicBezTo>
                <a:lnTo>
                  <a:pt x="23979" y="4242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F86EF4E-F6F6-A690-96E0-2D1D1D02E43D}"/>
              </a:ext>
            </a:extLst>
          </p:cNvPr>
          <p:cNvSpPr/>
          <p:nvPr/>
        </p:nvSpPr>
        <p:spPr>
          <a:xfrm>
            <a:off x="7615462" y="2466358"/>
            <a:ext cx="1588017" cy="443102"/>
          </a:xfrm>
          <a:custGeom>
            <a:avLst/>
            <a:gdLst>
              <a:gd name="connsiteX0" fmla="*/ 23856 w 1520524"/>
              <a:gd name="connsiteY0" fmla="*/ 424145 h 424269"/>
              <a:gd name="connsiteX1" fmla="*/ 1147 w 1520524"/>
              <a:gd name="connsiteY1" fmla="*/ 395852 h 424269"/>
              <a:gd name="connsiteX2" fmla="*/ 186850 w 1520524"/>
              <a:gd name="connsiteY2" fmla="*/ 239993 h 424269"/>
              <a:gd name="connsiteX3" fmla="*/ 291708 w 1520524"/>
              <a:gd name="connsiteY3" fmla="*/ 170626 h 424269"/>
              <a:gd name="connsiteX4" fmla="*/ 337063 w 1520524"/>
              <a:gd name="connsiteY4" fmla="*/ 94744 h 424269"/>
              <a:gd name="connsiteX5" fmla="*/ 486593 w 1520524"/>
              <a:gd name="connsiteY5" fmla="*/ 58881 h 424269"/>
              <a:gd name="connsiteX6" fmla="*/ 591699 w 1520524"/>
              <a:gd name="connsiteY6" fmla="*/ 49637 h 424269"/>
              <a:gd name="connsiteX7" fmla="*/ 627127 w 1520524"/>
              <a:gd name="connsiteY7" fmla="*/ 23267 h 424269"/>
              <a:gd name="connsiteX8" fmla="*/ 708593 w 1520524"/>
              <a:gd name="connsiteY8" fmla="*/ 0 h 424269"/>
              <a:gd name="connsiteX9" fmla="*/ 709028 w 1520524"/>
              <a:gd name="connsiteY9" fmla="*/ 0 h 424269"/>
              <a:gd name="connsiteX10" fmla="*/ 717900 w 1520524"/>
              <a:gd name="connsiteY10" fmla="*/ 0 h 424269"/>
              <a:gd name="connsiteX11" fmla="*/ 821455 w 1520524"/>
              <a:gd name="connsiteY11" fmla="*/ 37290 h 424269"/>
              <a:gd name="connsiteX12" fmla="*/ 838455 w 1520524"/>
              <a:gd name="connsiteY12" fmla="*/ 52615 h 424269"/>
              <a:gd name="connsiteX13" fmla="*/ 1117661 w 1520524"/>
              <a:gd name="connsiteY13" fmla="*/ 133585 h 424269"/>
              <a:gd name="connsiteX14" fmla="*/ 1254472 w 1520524"/>
              <a:gd name="connsiteY14" fmla="*/ 173046 h 424269"/>
              <a:gd name="connsiteX15" fmla="*/ 1403320 w 1520524"/>
              <a:gd name="connsiteY15" fmla="*/ 257304 h 424269"/>
              <a:gd name="connsiteX16" fmla="*/ 1520524 w 1520524"/>
              <a:gd name="connsiteY16" fmla="*/ 373081 h 424269"/>
              <a:gd name="connsiteX17" fmla="*/ 1520524 w 1520524"/>
              <a:gd name="connsiteY17" fmla="*/ 401002 h 424269"/>
              <a:gd name="connsiteX18" fmla="*/ 1486710 w 1520524"/>
              <a:gd name="connsiteY18" fmla="*/ 413846 h 424269"/>
              <a:gd name="connsiteX19" fmla="*/ 998719 w 1520524"/>
              <a:gd name="connsiteY19" fmla="*/ 414528 h 424269"/>
              <a:gd name="connsiteX20" fmla="*/ 407857 w 1520524"/>
              <a:gd name="connsiteY20" fmla="*/ 414528 h 424269"/>
              <a:gd name="connsiteX21" fmla="*/ 23980 w 1520524"/>
              <a:gd name="connsiteY21" fmla="*/ 424269 h 42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0524" h="424269">
                <a:moveTo>
                  <a:pt x="23856" y="424145"/>
                </a:moveTo>
                <a:cubicBezTo>
                  <a:pt x="2202" y="425076"/>
                  <a:pt x="-2576" y="416576"/>
                  <a:pt x="1147" y="395852"/>
                </a:cubicBezTo>
                <a:cubicBezTo>
                  <a:pt x="15542" y="315441"/>
                  <a:pt x="104143" y="236270"/>
                  <a:pt x="186850" y="239993"/>
                </a:cubicBezTo>
                <a:cubicBezTo>
                  <a:pt x="243436" y="242537"/>
                  <a:pt x="276258" y="224482"/>
                  <a:pt x="291708" y="170626"/>
                </a:cubicBezTo>
                <a:cubicBezTo>
                  <a:pt x="299835" y="142333"/>
                  <a:pt x="319566" y="118694"/>
                  <a:pt x="337063" y="94744"/>
                </a:cubicBezTo>
                <a:cubicBezTo>
                  <a:pt x="380433" y="35366"/>
                  <a:pt x="420700" y="24942"/>
                  <a:pt x="486593" y="58881"/>
                </a:cubicBezTo>
                <a:cubicBezTo>
                  <a:pt x="524875" y="78612"/>
                  <a:pt x="559125" y="76875"/>
                  <a:pt x="591699" y="49637"/>
                </a:cubicBezTo>
                <a:cubicBezTo>
                  <a:pt x="603115" y="40082"/>
                  <a:pt x="614780" y="31085"/>
                  <a:pt x="627127" y="23267"/>
                </a:cubicBezTo>
                <a:cubicBezTo>
                  <a:pt x="651387" y="7818"/>
                  <a:pt x="679866" y="186"/>
                  <a:pt x="708593" y="0"/>
                </a:cubicBezTo>
                <a:lnTo>
                  <a:pt x="709028" y="0"/>
                </a:lnTo>
                <a:cubicBezTo>
                  <a:pt x="711882" y="0"/>
                  <a:pt x="714860" y="0"/>
                  <a:pt x="717900" y="0"/>
                </a:cubicBezTo>
                <a:cubicBezTo>
                  <a:pt x="755685" y="0"/>
                  <a:pt x="792789" y="12595"/>
                  <a:pt x="821455" y="37290"/>
                </a:cubicBezTo>
                <a:cubicBezTo>
                  <a:pt x="827162" y="42253"/>
                  <a:pt x="832809" y="47341"/>
                  <a:pt x="838455" y="52615"/>
                </a:cubicBezTo>
                <a:cubicBezTo>
                  <a:pt x="917191" y="125829"/>
                  <a:pt x="1005172" y="168454"/>
                  <a:pt x="1117661" y="133585"/>
                </a:cubicBezTo>
                <a:cubicBezTo>
                  <a:pt x="1170400" y="117267"/>
                  <a:pt x="1217493" y="130979"/>
                  <a:pt x="1254472" y="173046"/>
                </a:cubicBezTo>
                <a:cubicBezTo>
                  <a:pt x="1294057" y="218091"/>
                  <a:pt x="1343942" y="244460"/>
                  <a:pt x="1403320" y="257304"/>
                </a:cubicBezTo>
                <a:cubicBezTo>
                  <a:pt x="1466420" y="270892"/>
                  <a:pt x="1511900" y="304831"/>
                  <a:pt x="1520524" y="373081"/>
                </a:cubicBezTo>
                <a:lnTo>
                  <a:pt x="1520524" y="401002"/>
                </a:lnTo>
                <a:cubicBezTo>
                  <a:pt x="1510970" y="409751"/>
                  <a:pt x="1499491" y="413411"/>
                  <a:pt x="1486710" y="413846"/>
                </a:cubicBezTo>
                <a:cubicBezTo>
                  <a:pt x="1324026" y="415148"/>
                  <a:pt x="1161403" y="413970"/>
                  <a:pt x="998719" y="414528"/>
                </a:cubicBezTo>
                <a:cubicBezTo>
                  <a:pt x="801724" y="414280"/>
                  <a:pt x="604728" y="414528"/>
                  <a:pt x="407857" y="414528"/>
                </a:cubicBezTo>
                <a:lnTo>
                  <a:pt x="23980" y="4242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62035F1-DE1F-8038-99F9-9183C011BFAA}"/>
              </a:ext>
            </a:extLst>
          </p:cNvPr>
          <p:cNvSpPr/>
          <p:nvPr/>
        </p:nvSpPr>
        <p:spPr>
          <a:xfrm>
            <a:off x="7544524" y="1872596"/>
            <a:ext cx="867165" cy="241963"/>
          </a:xfrm>
          <a:custGeom>
            <a:avLst/>
            <a:gdLst>
              <a:gd name="connsiteX0" fmla="*/ 13043 w 830309"/>
              <a:gd name="connsiteY0" fmla="*/ 231555 h 231679"/>
              <a:gd name="connsiteX1" fmla="*/ 634 w 830309"/>
              <a:gd name="connsiteY1" fmla="*/ 216106 h 231679"/>
              <a:gd name="connsiteX2" fmla="*/ 102016 w 830309"/>
              <a:gd name="connsiteY2" fmla="*/ 130979 h 231679"/>
              <a:gd name="connsiteX3" fmla="*/ 159284 w 830309"/>
              <a:gd name="connsiteY3" fmla="*/ 93131 h 231679"/>
              <a:gd name="connsiteX4" fmla="*/ 184041 w 830309"/>
              <a:gd name="connsiteY4" fmla="*/ 51684 h 231679"/>
              <a:gd name="connsiteX5" fmla="*/ 265693 w 830309"/>
              <a:gd name="connsiteY5" fmla="*/ 32140 h 231679"/>
              <a:gd name="connsiteX6" fmla="*/ 323085 w 830309"/>
              <a:gd name="connsiteY6" fmla="*/ 27114 h 231679"/>
              <a:gd name="connsiteX7" fmla="*/ 342444 w 830309"/>
              <a:gd name="connsiteY7" fmla="*/ 12719 h 231679"/>
              <a:gd name="connsiteX8" fmla="*/ 386930 w 830309"/>
              <a:gd name="connsiteY8" fmla="*/ 0 h 231679"/>
              <a:gd name="connsiteX9" fmla="*/ 387178 w 830309"/>
              <a:gd name="connsiteY9" fmla="*/ 0 h 231679"/>
              <a:gd name="connsiteX10" fmla="*/ 392018 w 830309"/>
              <a:gd name="connsiteY10" fmla="*/ 0 h 231679"/>
              <a:gd name="connsiteX11" fmla="*/ 448542 w 830309"/>
              <a:gd name="connsiteY11" fmla="*/ 20351 h 231679"/>
              <a:gd name="connsiteX12" fmla="*/ 457849 w 830309"/>
              <a:gd name="connsiteY12" fmla="*/ 28727 h 231679"/>
              <a:gd name="connsiteX13" fmla="*/ 610295 w 830309"/>
              <a:gd name="connsiteY13" fmla="*/ 72966 h 231679"/>
              <a:gd name="connsiteX14" fmla="*/ 684998 w 830309"/>
              <a:gd name="connsiteY14" fmla="*/ 94496 h 231679"/>
              <a:gd name="connsiteX15" fmla="*/ 766278 w 830309"/>
              <a:gd name="connsiteY15" fmla="*/ 140472 h 231679"/>
              <a:gd name="connsiteX16" fmla="*/ 830310 w 830309"/>
              <a:gd name="connsiteY16" fmla="*/ 203696 h 231679"/>
              <a:gd name="connsiteX17" fmla="*/ 830310 w 830309"/>
              <a:gd name="connsiteY17" fmla="*/ 218960 h 231679"/>
              <a:gd name="connsiteX18" fmla="*/ 811820 w 830309"/>
              <a:gd name="connsiteY18" fmla="*/ 225971 h 231679"/>
              <a:gd name="connsiteX19" fmla="*/ 545333 w 830309"/>
              <a:gd name="connsiteY19" fmla="*/ 226343 h 231679"/>
              <a:gd name="connsiteX20" fmla="*/ 222695 w 830309"/>
              <a:gd name="connsiteY20" fmla="*/ 226343 h 231679"/>
              <a:gd name="connsiteX21" fmla="*/ 13104 w 830309"/>
              <a:gd name="connsiteY21" fmla="*/ 231679 h 23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0309" h="231679">
                <a:moveTo>
                  <a:pt x="13043" y="231555"/>
                </a:moveTo>
                <a:cubicBezTo>
                  <a:pt x="1192" y="232051"/>
                  <a:pt x="-1414" y="227398"/>
                  <a:pt x="634" y="216106"/>
                </a:cubicBezTo>
                <a:cubicBezTo>
                  <a:pt x="8513" y="172239"/>
                  <a:pt x="56847" y="128931"/>
                  <a:pt x="102016" y="130979"/>
                </a:cubicBezTo>
                <a:cubicBezTo>
                  <a:pt x="132915" y="132344"/>
                  <a:pt x="150846" y="122478"/>
                  <a:pt x="159284" y="93131"/>
                </a:cubicBezTo>
                <a:cubicBezTo>
                  <a:pt x="163689" y="77681"/>
                  <a:pt x="174485" y="64776"/>
                  <a:pt x="184041" y="51684"/>
                </a:cubicBezTo>
                <a:cubicBezTo>
                  <a:pt x="207742" y="19296"/>
                  <a:pt x="229706" y="13588"/>
                  <a:pt x="265693" y="32140"/>
                </a:cubicBezTo>
                <a:cubicBezTo>
                  <a:pt x="286602" y="42936"/>
                  <a:pt x="305278" y="41943"/>
                  <a:pt x="323085" y="27114"/>
                </a:cubicBezTo>
                <a:cubicBezTo>
                  <a:pt x="329290" y="21902"/>
                  <a:pt x="335681" y="17001"/>
                  <a:pt x="342444" y="12719"/>
                </a:cubicBezTo>
                <a:cubicBezTo>
                  <a:pt x="355659" y="4281"/>
                  <a:pt x="371233" y="124"/>
                  <a:pt x="386930" y="0"/>
                </a:cubicBezTo>
                <a:lnTo>
                  <a:pt x="387178" y="0"/>
                </a:lnTo>
                <a:cubicBezTo>
                  <a:pt x="388730" y="0"/>
                  <a:pt x="390343" y="0"/>
                  <a:pt x="392018" y="0"/>
                </a:cubicBezTo>
                <a:cubicBezTo>
                  <a:pt x="412679" y="0"/>
                  <a:pt x="432906" y="6887"/>
                  <a:pt x="448542" y="20351"/>
                </a:cubicBezTo>
                <a:cubicBezTo>
                  <a:pt x="451644" y="23019"/>
                  <a:pt x="454746" y="25873"/>
                  <a:pt x="457849" y="28727"/>
                </a:cubicBezTo>
                <a:cubicBezTo>
                  <a:pt x="500847" y="68685"/>
                  <a:pt x="548870" y="92014"/>
                  <a:pt x="610295" y="72966"/>
                </a:cubicBezTo>
                <a:cubicBezTo>
                  <a:pt x="639084" y="64031"/>
                  <a:pt x="664833" y="71539"/>
                  <a:pt x="684998" y="94496"/>
                </a:cubicBezTo>
                <a:cubicBezTo>
                  <a:pt x="706652" y="119128"/>
                  <a:pt x="733828" y="133523"/>
                  <a:pt x="766278" y="140472"/>
                </a:cubicBezTo>
                <a:cubicBezTo>
                  <a:pt x="800714" y="147917"/>
                  <a:pt x="825594" y="166407"/>
                  <a:pt x="830310" y="203696"/>
                </a:cubicBezTo>
                <a:lnTo>
                  <a:pt x="830310" y="218960"/>
                </a:lnTo>
                <a:cubicBezTo>
                  <a:pt x="825098" y="223737"/>
                  <a:pt x="818832" y="225723"/>
                  <a:pt x="811820" y="225971"/>
                </a:cubicBezTo>
                <a:cubicBezTo>
                  <a:pt x="722970" y="226715"/>
                  <a:pt x="634183" y="226033"/>
                  <a:pt x="545333" y="226343"/>
                </a:cubicBezTo>
                <a:cubicBezTo>
                  <a:pt x="437746" y="226219"/>
                  <a:pt x="330221" y="226343"/>
                  <a:pt x="222695" y="226343"/>
                </a:cubicBezTo>
                <a:lnTo>
                  <a:pt x="13104" y="23167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188F332-CA66-942C-B161-B0A1FD4FE54D}"/>
              </a:ext>
            </a:extLst>
          </p:cNvPr>
          <p:cNvSpPr/>
          <p:nvPr/>
        </p:nvSpPr>
        <p:spPr>
          <a:xfrm>
            <a:off x="6946350" y="4769152"/>
            <a:ext cx="1408121" cy="392881"/>
          </a:xfrm>
          <a:custGeom>
            <a:avLst/>
            <a:gdLst>
              <a:gd name="connsiteX0" fmla="*/ 21177 w 1348274"/>
              <a:gd name="connsiteY0" fmla="*/ 376060 h 376183"/>
              <a:gd name="connsiteX1" fmla="*/ 1012 w 1348274"/>
              <a:gd name="connsiteY1" fmla="*/ 350993 h 376183"/>
              <a:gd name="connsiteX2" fmla="*/ 165681 w 1348274"/>
              <a:gd name="connsiteY2" fmla="*/ 212755 h 376183"/>
              <a:gd name="connsiteX3" fmla="*/ 258626 w 1348274"/>
              <a:gd name="connsiteY3" fmla="*/ 151268 h 376183"/>
              <a:gd name="connsiteX4" fmla="*/ 298832 w 1348274"/>
              <a:gd name="connsiteY4" fmla="*/ 84010 h 376183"/>
              <a:gd name="connsiteX5" fmla="*/ 431424 w 1348274"/>
              <a:gd name="connsiteY5" fmla="*/ 52242 h 376183"/>
              <a:gd name="connsiteX6" fmla="*/ 524616 w 1348274"/>
              <a:gd name="connsiteY6" fmla="*/ 44052 h 376183"/>
              <a:gd name="connsiteX7" fmla="*/ 556012 w 1348274"/>
              <a:gd name="connsiteY7" fmla="*/ 20661 h 376183"/>
              <a:gd name="connsiteX8" fmla="*/ 628295 w 1348274"/>
              <a:gd name="connsiteY8" fmla="*/ 0 h 376183"/>
              <a:gd name="connsiteX9" fmla="*/ 628667 w 1348274"/>
              <a:gd name="connsiteY9" fmla="*/ 0 h 376183"/>
              <a:gd name="connsiteX10" fmla="*/ 636547 w 1348274"/>
              <a:gd name="connsiteY10" fmla="*/ 0 h 376183"/>
              <a:gd name="connsiteX11" fmla="*/ 728375 w 1348274"/>
              <a:gd name="connsiteY11" fmla="*/ 33071 h 376183"/>
              <a:gd name="connsiteX12" fmla="*/ 743452 w 1348274"/>
              <a:gd name="connsiteY12" fmla="*/ 46659 h 376183"/>
              <a:gd name="connsiteX13" fmla="*/ 991077 w 1348274"/>
              <a:gd name="connsiteY13" fmla="*/ 118446 h 376183"/>
              <a:gd name="connsiteX14" fmla="*/ 1112377 w 1348274"/>
              <a:gd name="connsiteY14" fmla="*/ 153439 h 376183"/>
              <a:gd name="connsiteX15" fmla="*/ 1244347 w 1348274"/>
              <a:gd name="connsiteY15" fmla="*/ 228143 h 376183"/>
              <a:gd name="connsiteX16" fmla="*/ 1348274 w 1348274"/>
              <a:gd name="connsiteY16" fmla="*/ 330828 h 376183"/>
              <a:gd name="connsiteX17" fmla="*/ 1348274 w 1348274"/>
              <a:gd name="connsiteY17" fmla="*/ 355584 h 376183"/>
              <a:gd name="connsiteX18" fmla="*/ 1318244 w 1348274"/>
              <a:gd name="connsiteY18" fmla="*/ 366939 h 376183"/>
              <a:gd name="connsiteX19" fmla="*/ 885475 w 1348274"/>
              <a:gd name="connsiteY19" fmla="*/ 367559 h 376183"/>
              <a:gd name="connsiteX20" fmla="*/ 361498 w 1348274"/>
              <a:gd name="connsiteY20" fmla="*/ 367559 h 376183"/>
              <a:gd name="connsiteX21" fmla="*/ 21115 w 1348274"/>
              <a:gd name="connsiteY21" fmla="*/ 376184 h 37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48274" h="376183">
                <a:moveTo>
                  <a:pt x="21177" y="376060"/>
                </a:moveTo>
                <a:cubicBezTo>
                  <a:pt x="1942" y="376866"/>
                  <a:pt x="-2276" y="369359"/>
                  <a:pt x="1012" y="350993"/>
                </a:cubicBezTo>
                <a:cubicBezTo>
                  <a:pt x="13731" y="279703"/>
                  <a:pt x="92343" y="209467"/>
                  <a:pt x="165681" y="212755"/>
                </a:cubicBezTo>
                <a:cubicBezTo>
                  <a:pt x="215815" y="214989"/>
                  <a:pt x="244976" y="198981"/>
                  <a:pt x="258626" y="151268"/>
                </a:cubicBezTo>
                <a:cubicBezTo>
                  <a:pt x="265823" y="126201"/>
                  <a:pt x="283382" y="105230"/>
                  <a:pt x="298832" y="84010"/>
                </a:cubicBezTo>
                <a:cubicBezTo>
                  <a:pt x="337300" y="31395"/>
                  <a:pt x="373039" y="22150"/>
                  <a:pt x="431424" y="52242"/>
                </a:cubicBezTo>
                <a:cubicBezTo>
                  <a:pt x="465363" y="69739"/>
                  <a:pt x="495703" y="68188"/>
                  <a:pt x="524616" y="44052"/>
                </a:cubicBezTo>
                <a:cubicBezTo>
                  <a:pt x="534730" y="35614"/>
                  <a:pt x="545092" y="27610"/>
                  <a:pt x="556012" y="20661"/>
                </a:cubicBezTo>
                <a:cubicBezTo>
                  <a:pt x="577541" y="6949"/>
                  <a:pt x="602794" y="186"/>
                  <a:pt x="628295" y="0"/>
                </a:cubicBezTo>
                <a:lnTo>
                  <a:pt x="628667" y="0"/>
                </a:lnTo>
                <a:cubicBezTo>
                  <a:pt x="631149" y="0"/>
                  <a:pt x="633817" y="0"/>
                  <a:pt x="636547" y="0"/>
                </a:cubicBezTo>
                <a:cubicBezTo>
                  <a:pt x="670052" y="0"/>
                  <a:pt x="702936" y="11168"/>
                  <a:pt x="728375" y="33071"/>
                </a:cubicBezTo>
                <a:cubicBezTo>
                  <a:pt x="733463" y="37476"/>
                  <a:pt x="738426" y="42005"/>
                  <a:pt x="743452" y="46659"/>
                </a:cubicBezTo>
                <a:cubicBezTo>
                  <a:pt x="813253" y="111558"/>
                  <a:pt x="891245" y="149406"/>
                  <a:pt x="991077" y="118446"/>
                </a:cubicBezTo>
                <a:cubicBezTo>
                  <a:pt x="1037797" y="103927"/>
                  <a:pt x="1079616" y="116150"/>
                  <a:pt x="1112377" y="153439"/>
                </a:cubicBezTo>
                <a:cubicBezTo>
                  <a:pt x="1147494" y="193397"/>
                  <a:pt x="1191733" y="216788"/>
                  <a:pt x="1244347" y="228143"/>
                </a:cubicBezTo>
                <a:cubicBezTo>
                  <a:pt x="1300313" y="240179"/>
                  <a:pt x="1340643" y="270272"/>
                  <a:pt x="1348274" y="330828"/>
                </a:cubicBezTo>
                <a:lnTo>
                  <a:pt x="1348274" y="355584"/>
                </a:lnTo>
                <a:cubicBezTo>
                  <a:pt x="1339836" y="363340"/>
                  <a:pt x="1329599" y="366567"/>
                  <a:pt x="1318244" y="366939"/>
                </a:cubicBezTo>
                <a:cubicBezTo>
                  <a:pt x="1173988" y="368118"/>
                  <a:pt x="1029731" y="367063"/>
                  <a:pt x="885475" y="367559"/>
                </a:cubicBezTo>
                <a:cubicBezTo>
                  <a:pt x="710816" y="367311"/>
                  <a:pt x="536095" y="367559"/>
                  <a:pt x="361498" y="367559"/>
                </a:cubicBezTo>
                <a:lnTo>
                  <a:pt x="21115" y="37618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85051-E6C8-D6B9-FE4E-0590401B0A00}"/>
              </a:ext>
            </a:extLst>
          </p:cNvPr>
          <p:cNvSpPr/>
          <p:nvPr/>
        </p:nvSpPr>
        <p:spPr>
          <a:xfrm>
            <a:off x="3505416" y="5175189"/>
            <a:ext cx="867165" cy="241962"/>
          </a:xfrm>
          <a:custGeom>
            <a:avLst/>
            <a:gdLst>
              <a:gd name="connsiteX0" fmla="*/ 13042 w 830309"/>
              <a:gd name="connsiteY0" fmla="*/ 231555 h 231678"/>
              <a:gd name="connsiteX1" fmla="*/ 633 w 830309"/>
              <a:gd name="connsiteY1" fmla="*/ 216105 h 231678"/>
              <a:gd name="connsiteX2" fmla="*/ 102016 w 830309"/>
              <a:gd name="connsiteY2" fmla="*/ 130979 h 231678"/>
              <a:gd name="connsiteX3" fmla="*/ 159284 w 830309"/>
              <a:gd name="connsiteY3" fmla="*/ 93130 h 231678"/>
              <a:gd name="connsiteX4" fmla="*/ 184041 w 830309"/>
              <a:gd name="connsiteY4" fmla="*/ 51684 h 231678"/>
              <a:gd name="connsiteX5" fmla="*/ 265693 w 830309"/>
              <a:gd name="connsiteY5" fmla="*/ 32140 h 231678"/>
              <a:gd name="connsiteX6" fmla="*/ 323085 w 830309"/>
              <a:gd name="connsiteY6" fmla="*/ 27114 h 231678"/>
              <a:gd name="connsiteX7" fmla="*/ 342444 w 830309"/>
              <a:gd name="connsiteY7" fmla="*/ 12719 h 231678"/>
              <a:gd name="connsiteX8" fmla="*/ 386930 w 830309"/>
              <a:gd name="connsiteY8" fmla="*/ 0 h 231678"/>
              <a:gd name="connsiteX9" fmla="*/ 387179 w 830309"/>
              <a:gd name="connsiteY9" fmla="*/ 0 h 231678"/>
              <a:gd name="connsiteX10" fmla="*/ 392018 w 830309"/>
              <a:gd name="connsiteY10" fmla="*/ 0 h 231678"/>
              <a:gd name="connsiteX11" fmla="*/ 448542 w 830309"/>
              <a:gd name="connsiteY11" fmla="*/ 20351 h 231678"/>
              <a:gd name="connsiteX12" fmla="*/ 457849 w 830309"/>
              <a:gd name="connsiteY12" fmla="*/ 28727 h 231678"/>
              <a:gd name="connsiteX13" fmla="*/ 610295 w 830309"/>
              <a:gd name="connsiteY13" fmla="*/ 72966 h 231678"/>
              <a:gd name="connsiteX14" fmla="*/ 684998 w 830309"/>
              <a:gd name="connsiteY14" fmla="*/ 94496 h 231678"/>
              <a:gd name="connsiteX15" fmla="*/ 766279 w 830309"/>
              <a:gd name="connsiteY15" fmla="*/ 140471 h 231678"/>
              <a:gd name="connsiteX16" fmla="*/ 830310 w 830309"/>
              <a:gd name="connsiteY16" fmla="*/ 203696 h 231678"/>
              <a:gd name="connsiteX17" fmla="*/ 830310 w 830309"/>
              <a:gd name="connsiteY17" fmla="*/ 218960 h 231678"/>
              <a:gd name="connsiteX18" fmla="*/ 811820 w 830309"/>
              <a:gd name="connsiteY18" fmla="*/ 225971 h 231678"/>
              <a:gd name="connsiteX19" fmla="*/ 545334 w 830309"/>
              <a:gd name="connsiteY19" fmla="*/ 226343 h 231678"/>
              <a:gd name="connsiteX20" fmla="*/ 222695 w 830309"/>
              <a:gd name="connsiteY20" fmla="*/ 226343 h 231678"/>
              <a:gd name="connsiteX21" fmla="*/ 13105 w 830309"/>
              <a:gd name="connsiteY21" fmla="*/ 231679 h 23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0309" h="231678">
                <a:moveTo>
                  <a:pt x="13042" y="231555"/>
                </a:moveTo>
                <a:cubicBezTo>
                  <a:pt x="1192" y="232051"/>
                  <a:pt x="-1414" y="227398"/>
                  <a:pt x="633" y="216105"/>
                </a:cubicBezTo>
                <a:cubicBezTo>
                  <a:pt x="8513" y="172239"/>
                  <a:pt x="56847" y="128931"/>
                  <a:pt x="102016" y="130979"/>
                </a:cubicBezTo>
                <a:cubicBezTo>
                  <a:pt x="132915" y="132343"/>
                  <a:pt x="150846" y="122478"/>
                  <a:pt x="159284" y="93130"/>
                </a:cubicBezTo>
                <a:cubicBezTo>
                  <a:pt x="163690" y="77681"/>
                  <a:pt x="174486" y="64775"/>
                  <a:pt x="184041" y="51684"/>
                </a:cubicBezTo>
                <a:cubicBezTo>
                  <a:pt x="207742" y="19296"/>
                  <a:pt x="229707" y="13588"/>
                  <a:pt x="265693" y="32140"/>
                </a:cubicBezTo>
                <a:cubicBezTo>
                  <a:pt x="286603" y="42936"/>
                  <a:pt x="305278" y="41943"/>
                  <a:pt x="323085" y="27114"/>
                </a:cubicBezTo>
                <a:cubicBezTo>
                  <a:pt x="329290" y="21902"/>
                  <a:pt x="335681" y="17000"/>
                  <a:pt x="342444" y="12719"/>
                </a:cubicBezTo>
                <a:cubicBezTo>
                  <a:pt x="355660" y="4281"/>
                  <a:pt x="371233" y="124"/>
                  <a:pt x="386930" y="0"/>
                </a:cubicBezTo>
                <a:lnTo>
                  <a:pt x="387179" y="0"/>
                </a:lnTo>
                <a:cubicBezTo>
                  <a:pt x="388730" y="0"/>
                  <a:pt x="390343" y="0"/>
                  <a:pt x="392018" y="0"/>
                </a:cubicBezTo>
                <a:cubicBezTo>
                  <a:pt x="412680" y="0"/>
                  <a:pt x="432907" y="6887"/>
                  <a:pt x="448542" y="20351"/>
                </a:cubicBezTo>
                <a:cubicBezTo>
                  <a:pt x="451644" y="23019"/>
                  <a:pt x="454746" y="25873"/>
                  <a:pt x="457849" y="28727"/>
                </a:cubicBezTo>
                <a:cubicBezTo>
                  <a:pt x="500846" y="68684"/>
                  <a:pt x="548870" y="92014"/>
                  <a:pt x="610295" y="72966"/>
                </a:cubicBezTo>
                <a:cubicBezTo>
                  <a:pt x="639085" y="64031"/>
                  <a:pt x="664834" y="71539"/>
                  <a:pt x="684998" y="94496"/>
                </a:cubicBezTo>
                <a:cubicBezTo>
                  <a:pt x="706653" y="119128"/>
                  <a:pt x="733829" y="133522"/>
                  <a:pt x="766279" y="140471"/>
                </a:cubicBezTo>
                <a:cubicBezTo>
                  <a:pt x="800714" y="147917"/>
                  <a:pt x="825594" y="166407"/>
                  <a:pt x="830310" y="203696"/>
                </a:cubicBezTo>
                <a:lnTo>
                  <a:pt x="830310" y="218960"/>
                </a:lnTo>
                <a:cubicBezTo>
                  <a:pt x="825098" y="223737"/>
                  <a:pt x="818831" y="225722"/>
                  <a:pt x="811820" y="225971"/>
                </a:cubicBezTo>
                <a:cubicBezTo>
                  <a:pt x="722971" y="226715"/>
                  <a:pt x="634183" y="226033"/>
                  <a:pt x="545334" y="226343"/>
                </a:cubicBezTo>
                <a:cubicBezTo>
                  <a:pt x="437746" y="226219"/>
                  <a:pt x="330221" y="226343"/>
                  <a:pt x="222695" y="226343"/>
                </a:cubicBezTo>
                <a:lnTo>
                  <a:pt x="13105" y="23167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4" name="Graphic 4">
            <a:extLst>
              <a:ext uri="{FF2B5EF4-FFF2-40B4-BE49-F238E27FC236}">
                <a16:creationId xmlns:a16="http://schemas.microsoft.com/office/drawing/2014/main" id="{84EA5BBC-0352-C0C8-8D4A-8F1A81CBBF83}"/>
              </a:ext>
            </a:extLst>
          </p:cNvPr>
          <p:cNvGrpSpPr/>
          <p:nvPr/>
        </p:nvGrpSpPr>
        <p:grpSpPr>
          <a:xfrm>
            <a:off x="-134251" y="459187"/>
            <a:ext cx="2676274" cy="5109401"/>
            <a:chOff x="130792" y="118861"/>
            <a:chExt cx="2562528" cy="489224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6ED9AEE-7F1D-9358-1FE4-34732E8B9BCA}"/>
                </a:ext>
              </a:extLst>
            </p:cNvPr>
            <p:cNvSpPr/>
            <p:nvPr/>
          </p:nvSpPr>
          <p:spPr>
            <a:xfrm>
              <a:off x="130792" y="268448"/>
              <a:ext cx="2317534" cy="4742656"/>
            </a:xfrm>
            <a:custGeom>
              <a:avLst/>
              <a:gdLst>
                <a:gd name="connsiteX0" fmla="*/ 270706 w 2317534"/>
                <a:gd name="connsiteY0" fmla="*/ 2920372 h 4742656"/>
                <a:gd name="connsiteX1" fmla="*/ 472665 w 2317534"/>
                <a:gd name="connsiteY1" fmla="*/ 1967721 h 4742656"/>
                <a:gd name="connsiteX2" fmla="*/ 247439 w 2317534"/>
                <a:gd name="connsiteY2" fmla="*/ 792697 h 4742656"/>
                <a:gd name="connsiteX3" fmla="*/ 496428 w 2317534"/>
                <a:gd name="connsiteY3" fmla="*/ 1855604 h 4742656"/>
                <a:gd name="connsiteX4" fmla="*/ 694913 w 2317534"/>
                <a:gd name="connsiteY4" fmla="*/ 919209 h 4742656"/>
                <a:gd name="connsiteX5" fmla="*/ 1271939 w 2317534"/>
                <a:gd name="connsiteY5" fmla="*/ 0 h 4742656"/>
                <a:gd name="connsiteX6" fmla="*/ 1273428 w 2317534"/>
                <a:gd name="connsiteY6" fmla="*/ 1303 h 4742656"/>
                <a:gd name="connsiteX7" fmla="*/ 826016 w 2317534"/>
                <a:gd name="connsiteY7" fmla="*/ 928267 h 4742656"/>
                <a:gd name="connsiteX8" fmla="*/ 511506 w 2317534"/>
                <a:gd name="connsiteY8" fmla="*/ 2553681 h 4742656"/>
                <a:gd name="connsiteX9" fmla="*/ 961586 w 2317534"/>
                <a:gd name="connsiteY9" fmla="*/ 1868323 h 4742656"/>
                <a:gd name="connsiteX10" fmla="*/ 1341182 w 2317534"/>
                <a:gd name="connsiteY10" fmla="*/ 1423269 h 4742656"/>
                <a:gd name="connsiteX11" fmla="*/ 1515345 w 2317534"/>
                <a:gd name="connsiteY11" fmla="*/ 784879 h 4742656"/>
                <a:gd name="connsiteX12" fmla="*/ 1402794 w 2317534"/>
                <a:gd name="connsiteY12" fmla="*/ 1351109 h 4742656"/>
                <a:gd name="connsiteX13" fmla="*/ 1748016 w 2317534"/>
                <a:gd name="connsiteY13" fmla="*/ 946323 h 4742656"/>
                <a:gd name="connsiteX14" fmla="*/ 2317535 w 2317534"/>
                <a:gd name="connsiteY14" fmla="*/ 519261 h 4742656"/>
                <a:gd name="connsiteX15" fmla="*/ 1788718 w 2317534"/>
                <a:gd name="connsiteY15" fmla="*/ 1041253 h 4742656"/>
                <a:gd name="connsiteX16" fmla="*/ 1339941 w 2317534"/>
                <a:gd name="connsiteY16" fmla="*/ 1697139 h 4742656"/>
                <a:gd name="connsiteX17" fmla="*/ 2131087 w 2317534"/>
                <a:gd name="connsiteY17" fmla="*/ 1338390 h 4742656"/>
                <a:gd name="connsiteX18" fmla="*/ 1269767 w 2317534"/>
                <a:gd name="connsiteY18" fmla="*/ 1799701 h 4742656"/>
                <a:gd name="connsiteX19" fmla="*/ 1171735 w 2317534"/>
                <a:gd name="connsiteY19" fmla="*/ 1942902 h 4742656"/>
                <a:gd name="connsiteX20" fmla="*/ 459883 w 2317534"/>
                <a:gd name="connsiteY20" fmla="*/ 3203797 h 4742656"/>
                <a:gd name="connsiteX21" fmla="*/ 318419 w 2317534"/>
                <a:gd name="connsiteY21" fmla="*/ 3677269 h 4742656"/>
                <a:gd name="connsiteX22" fmla="*/ 636156 w 2317534"/>
                <a:gd name="connsiteY22" fmla="*/ 3526932 h 4742656"/>
                <a:gd name="connsiteX23" fmla="*/ 1183089 w 2317534"/>
                <a:gd name="connsiteY23" fmla="*/ 3102104 h 4742656"/>
                <a:gd name="connsiteX24" fmla="*/ 676858 w 2317534"/>
                <a:gd name="connsiteY24" fmla="*/ 3576630 h 4742656"/>
                <a:gd name="connsiteX25" fmla="*/ 265060 w 2317534"/>
                <a:gd name="connsiteY25" fmla="*/ 3855836 h 4742656"/>
                <a:gd name="connsiteX26" fmla="*/ 0 w 2317534"/>
                <a:gd name="connsiteY26" fmla="*/ 4742657 h 4742656"/>
                <a:gd name="connsiteX27" fmla="*/ 0 w 2317534"/>
                <a:gd name="connsiteY27" fmla="*/ 3332604 h 4742656"/>
                <a:gd name="connsiteX28" fmla="*/ 270706 w 2317534"/>
                <a:gd name="connsiteY28" fmla="*/ 2920372 h 47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7534" h="4742656">
                  <a:moveTo>
                    <a:pt x="270706" y="2920372"/>
                  </a:moveTo>
                  <a:lnTo>
                    <a:pt x="472665" y="1967721"/>
                  </a:lnTo>
                  <a:lnTo>
                    <a:pt x="247439" y="792697"/>
                  </a:lnTo>
                  <a:lnTo>
                    <a:pt x="496428" y="1855604"/>
                  </a:lnTo>
                  <a:lnTo>
                    <a:pt x="694913" y="919209"/>
                  </a:lnTo>
                  <a:lnTo>
                    <a:pt x="1271939" y="0"/>
                  </a:lnTo>
                  <a:lnTo>
                    <a:pt x="1273428" y="1303"/>
                  </a:lnTo>
                  <a:lnTo>
                    <a:pt x="826016" y="928267"/>
                  </a:lnTo>
                  <a:lnTo>
                    <a:pt x="511506" y="2553681"/>
                  </a:lnTo>
                  <a:lnTo>
                    <a:pt x="961586" y="1868323"/>
                  </a:lnTo>
                  <a:lnTo>
                    <a:pt x="1341182" y="1423269"/>
                  </a:lnTo>
                  <a:lnTo>
                    <a:pt x="1515345" y="784879"/>
                  </a:lnTo>
                  <a:lnTo>
                    <a:pt x="1402794" y="1351109"/>
                  </a:lnTo>
                  <a:lnTo>
                    <a:pt x="1748016" y="946323"/>
                  </a:lnTo>
                  <a:lnTo>
                    <a:pt x="2317535" y="519261"/>
                  </a:lnTo>
                  <a:lnTo>
                    <a:pt x="1788718" y="1041253"/>
                  </a:lnTo>
                  <a:lnTo>
                    <a:pt x="1339941" y="1697139"/>
                  </a:lnTo>
                  <a:lnTo>
                    <a:pt x="2131087" y="1338390"/>
                  </a:lnTo>
                  <a:lnTo>
                    <a:pt x="1269767" y="1799701"/>
                  </a:lnTo>
                  <a:lnTo>
                    <a:pt x="1171735" y="1942902"/>
                  </a:lnTo>
                  <a:lnTo>
                    <a:pt x="459883" y="3203797"/>
                  </a:lnTo>
                  <a:lnTo>
                    <a:pt x="318419" y="3677269"/>
                  </a:lnTo>
                  <a:lnTo>
                    <a:pt x="636156" y="3526932"/>
                  </a:lnTo>
                  <a:lnTo>
                    <a:pt x="1183089" y="3102104"/>
                  </a:lnTo>
                  <a:lnTo>
                    <a:pt x="676858" y="3576630"/>
                  </a:lnTo>
                  <a:lnTo>
                    <a:pt x="265060" y="3855836"/>
                  </a:lnTo>
                  <a:lnTo>
                    <a:pt x="0" y="4742657"/>
                  </a:lnTo>
                  <a:lnTo>
                    <a:pt x="0" y="3332604"/>
                  </a:lnTo>
                  <a:lnTo>
                    <a:pt x="270706" y="2920372"/>
                  </a:lnTo>
                  <a:close/>
                </a:path>
              </a:pathLst>
            </a:custGeom>
            <a:solidFill>
              <a:srgbClr val="1A2B2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3A50BE3-DC87-36D2-26C2-A05885822B2F}"/>
                </a:ext>
              </a:extLst>
            </p:cNvPr>
            <p:cNvSpPr/>
            <p:nvPr/>
          </p:nvSpPr>
          <p:spPr>
            <a:xfrm>
              <a:off x="1077761" y="1689917"/>
              <a:ext cx="79809" cy="383070"/>
            </a:xfrm>
            <a:custGeom>
              <a:avLst/>
              <a:gdLst>
                <a:gd name="connsiteX0" fmla="*/ 79144 w 79809"/>
                <a:gd name="connsiteY0" fmla="*/ 0 h 383070"/>
                <a:gd name="connsiteX1" fmla="*/ 34844 w 79809"/>
                <a:gd name="connsiteY1" fmla="*/ 383071 h 383070"/>
                <a:gd name="connsiteX2" fmla="*/ 79144 w 79809"/>
                <a:gd name="connsiteY2" fmla="*/ 0 h 3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809" h="383070">
                  <a:moveTo>
                    <a:pt x="79144" y="0"/>
                  </a:moveTo>
                  <a:cubicBezTo>
                    <a:pt x="79144" y="0"/>
                    <a:pt x="88761" y="233727"/>
                    <a:pt x="34844" y="383071"/>
                  </a:cubicBezTo>
                  <a:cubicBezTo>
                    <a:pt x="-23790" y="245825"/>
                    <a:pt x="-8030" y="50009"/>
                    <a:pt x="79144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877ECB7-E6B6-1EAF-6408-7006BFC17C26}"/>
                </a:ext>
              </a:extLst>
            </p:cNvPr>
            <p:cNvSpPr/>
            <p:nvPr/>
          </p:nvSpPr>
          <p:spPr>
            <a:xfrm>
              <a:off x="1321203" y="3148552"/>
              <a:ext cx="205123" cy="215299"/>
            </a:xfrm>
            <a:custGeom>
              <a:avLst/>
              <a:gdLst>
                <a:gd name="connsiteX0" fmla="*/ 0 w 205123"/>
                <a:gd name="connsiteY0" fmla="*/ 215237 h 215299"/>
                <a:gd name="connsiteX1" fmla="*/ 84755 w 205123"/>
                <a:gd name="connsiteY1" fmla="*/ 0 h 215299"/>
                <a:gd name="connsiteX2" fmla="*/ 147483 w 205123"/>
                <a:gd name="connsiteY2" fmla="*/ 107650 h 215299"/>
                <a:gd name="connsiteX3" fmla="*/ 205123 w 205123"/>
                <a:gd name="connsiteY3" fmla="*/ 184773 h 215299"/>
                <a:gd name="connsiteX4" fmla="*/ 62 w 205123"/>
                <a:gd name="connsiteY4" fmla="*/ 215299 h 2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123" h="215299">
                  <a:moveTo>
                    <a:pt x="0" y="215237"/>
                  </a:moveTo>
                  <a:cubicBezTo>
                    <a:pt x="0" y="215237"/>
                    <a:pt x="81342" y="93193"/>
                    <a:pt x="84755" y="0"/>
                  </a:cubicBezTo>
                  <a:cubicBezTo>
                    <a:pt x="147483" y="16939"/>
                    <a:pt x="157658" y="72904"/>
                    <a:pt x="147483" y="107650"/>
                  </a:cubicBezTo>
                  <a:cubicBezTo>
                    <a:pt x="205123" y="116956"/>
                    <a:pt x="205123" y="167834"/>
                    <a:pt x="205123" y="184773"/>
                  </a:cubicBezTo>
                  <a:cubicBezTo>
                    <a:pt x="205123" y="184773"/>
                    <a:pt x="69553" y="169509"/>
                    <a:pt x="62" y="21529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86EC53-257A-F153-1572-622AF258445C}"/>
                </a:ext>
              </a:extLst>
            </p:cNvPr>
            <p:cNvSpPr/>
            <p:nvPr/>
          </p:nvSpPr>
          <p:spPr>
            <a:xfrm>
              <a:off x="872550" y="3772784"/>
              <a:ext cx="288140" cy="71625"/>
            </a:xfrm>
            <a:custGeom>
              <a:avLst/>
              <a:gdLst>
                <a:gd name="connsiteX0" fmla="*/ 0 w 288140"/>
                <a:gd name="connsiteY0" fmla="*/ 25635 h 71625"/>
                <a:gd name="connsiteX1" fmla="*/ 288141 w 288140"/>
                <a:gd name="connsiteY1" fmla="*/ 45987 h 71625"/>
                <a:gd name="connsiteX2" fmla="*/ 0 w 288140"/>
                <a:gd name="connsiteY2" fmla="*/ 25635 h 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140" h="71625">
                  <a:moveTo>
                    <a:pt x="0" y="25635"/>
                  </a:moveTo>
                  <a:cubicBezTo>
                    <a:pt x="0" y="25635"/>
                    <a:pt x="203386" y="-43856"/>
                    <a:pt x="288141" y="45987"/>
                  </a:cubicBezTo>
                  <a:cubicBezTo>
                    <a:pt x="196623" y="113803"/>
                    <a:pt x="0" y="25635"/>
                    <a:pt x="0" y="2563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46F8BE-CA7A-A56D-4013-2220525C4110}"/>
                </a:ext>
              </a:extLst>
            </p:cNvPr>
            <p:cNvSpPr/>
            <p:nvPr/>
          </p:nvSpPr>
          <p:spPr>
            <a:xfrm>
              <a:off x="747801" y="3466040"/>
              <a:ext cx="92761" cy="306754"/>
            </a:xfrm>
            <a:custGeom>
              <a:avLst/>
              <a:gdLst>
                <a:gd name="connsiteX0" fmla="*/ 22559 w 92761"/>
                <a:gd name="connsiteY0" fmla="*/ 306754 h 306754"/>
                <a:gd name="connsiteX1" fmla="*/ 70024 w 92761"/>
                <a:gd name="connsiteY1" fmla="*/ 0 h 306754"/>
                <a:gd name="connsiteX2" fmla="*/ 22559 w 92761"/>
                <a:gd name="connsiteY2" fmla="*/ 306754 h 3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61" h="306754">
                  <a:moveTo>
                    <a:pt x="22559" y="306754"/>
                  </a:moveTo>
                  <a:cubicBezTo>
                    <a:pt x="22559" y="306754"/>
                    <a:pt x="141191" y="154246"/>
                    <a:pt x="70024" y="0"/>
                  </a:cubicBezTo>
                  <a:cubicBezTo>
                    <a:pt x="-52020" y="52553"/>
                    <a:pt x="22559" y="306754"/>
                    <a:pt x="22559" y="30675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2E620AB-5409-EEFB-68D8-25F0471936CD}"/>
                </a:ext>
              </a:extLst>
            </p:cNvPr>
            <p:cNvSpPr/>
            <p:nvPr/>
          </p:nvSpPr>
          <p:spPr>
            <a:xfrm>
              <a:off x="1042665" y="3299944"/>
              <a:ext cx="69789" cy="245763"/>
            </a:xfrm>
            <a:custGeom>
              <a:avLst/>
              <a:gdLst>
                <a:gd name="connsiteX0" fmla="*/ 13540 w 69789"/>
                <a:gd name="connsiteY0" fmla="*/ 245763 h 245763"/>
                <a:gd name="connsiteX1" fmla="*/ 58151 w 69789"/>
                <a:gd name="connsiteY1" fmla="*/ 0 h 245763"/>
                <a:gd name="connsiteX2" fmla="*/ 13540 w 69789"/>
                <a:gd name="connsiteY2" fmla="*/ 245763 h 24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9" h="245763">
                  <a:moveTo>
                    <a:pt x="13540" y="245763"/>
                  </a:moveTo>
                  <a:cubicBezTo>
                    <a:pt x="13540" y="245763"/>
                    <a:pt x="100529" y="84754"/>
                    <a:pt x="58151" y="0"/>
                  </a:cubicBezTo>
                  <a:cubicBezTo>
                    <a:pt x="-37337" y="74021"/>
                    <a:pt x="13540" y="245763"/>
                    <a:pt x="13540" y="24576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AFE65D4-6EF6-23E9-66CE-CB5D76B92C00}"/>
                </a:ext>
              </a:extLst>
            </p:cNvPr>
            <p:cNvSpPr/>
            <p:nvPr/>
          </p:nvSpPr>
          <p:spPr>
            <a:xfrm>
              <a:off x="1145489" y="3510918"/>
              <a:ext cx="206798" cy="57935"/>
            </a:xfrm>
            <a:custGeom>
              <a:avLst/>
              <a:gdLst>
                <a:gd name="connsiteX0" fmla="*/ 0 w 206798"/>
                <a:gd name="connsiteY0" fmla="*/ 47198 h 57935"/>
                <a:gd name="connsiteX1" fmla="*/ 206799 w 206798"/>
                <a:gd name="connsiteY1" fmla="*/ 20084 h 57935"/>
                <a:gd name="connsiteX2" fmla="*/ 0 w 206798"/>
                <a:gd name="connsiteY2" fmla="*/ 47198 h 5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98" h="57935">
                  <a:moveTo>
                    <a:pt x="0" y="47198"/>
                  </a:moveTo>
                  <a:cubicBezTo>
                    <a:pt x="0" y="47198"/>
                    <a:pt x="114102" y="-37556"/>
                    <a:pt x="206799" y="20084"/>
                  </a:cubicBezTo>
                  <a:cubicBezTo>
                    <a:pt x="145808" y="84488"/>
                    <a:pt x="0" y="47198"/>
                    <a:pt x="0" y="471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11BB235-7EC6-ADAA-982C-730BACFD2CB7}"/>
                </a:ext>
              </a:extLst>
            </p:cNvPr>
            <p:cNvSpPr/>
            <p:nvPr/>
          </p:nvSpPr>
          <p:spPr>
            <a:xfrm>
              <a:off x="840534" y="2916698"/>
              <a:ext cx="382884" cy="180417"/>
            </a:xfrm>
            <a:custGeom>
              <a:avLst/>
              <a:gdLst>
                <a:gd name="connsiteX0" fmla="*/ 0 w 382884"/>
                <a:gd name="connsiteY0" fmla="*/ 180418 h 180417"/>
                <a:gd name="connsiteX1" fmla="*/ 382885 w 382884"/>
                <a:gd name="connsiteY1" fmla="*/ 4146 h 180417"/>
                <a:gd name="connsiteX2" fmla="*/ 0 w 382884"/>
                <a:gd name="connsiteY2" fmla="*/ 180418 h 1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884" h="180417">
                  <a:moveTo>
                    <a:pt x="0" y="180418"/>
                  </a:moveTo>
                  <a:cubicBezTo>
                    <a:pt x="0" y="180418"/>
                    <a:pt x="109449" y="-32027"/>
                    <a:pt x="382885" y="4146"/>
                  </a:cubicBezTo>
                  <a:cubicBezTo>
                    <a:pt x="290250" y="123894"/>
                    <a:pt x="0" y="180418"/>
                    <a:pt x="0" y="18041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BEC3CE7-D3A5-8BB7-8C9C-CEBE919808C4}"/>
                </a:ext>
              </a:extLst>
            </p:cNvPr>
            <p:cNvSpPr/>
            <p:nvPr/>
          </p:nvSpPr>
          <p:spPr>
            <a:xfrm>
              <a:off x="257389" y="1343578"/>
              <a:ext cx="232151" cy="298192"/>
            </a:xfrm>
            <a:custGeom>
              <a:avLst/>
              <a:gdLst>
                <a:gd name="connsiteX0" fmla="*/ 232152 w 232151"/>
                <a:gd name="connsiteY0" fmla="*/ 298192 h 298192"/>
                <a:gd name="connsiteX1" fmla="*/ 1093 w 232151"/>
                <a:gd name="connsiteY1" fmla="*/ 0 h 298192"/>
                <a:gd name="connsiteX2" fmla="*/ 232152 w 232151"/>
                <a:gd name="connsiteY2" fmla="*/ 298192 h 29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151" h="298192">
                  <a:moveTo>
                    <a:pt x="232152" y="298192"/>
                  </a:moveTo>
                  <a:lnTo>
                    <a:pt x="1093" y="0"/>
                  </a:lnTo>
                  <a:cubicBezTo>
                    <a:pt x="1093" y="0"/>
                    <a:pt x="-29433" y="250603"/>
                    <a:pt x="232152" y="29819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7D536B8-53B7-5958-985D-FBA393449D26}"/>
                </a:ext>
              </a:extLst>
            </p:cNvPr>
            <p:cNvSpPr/>
            <p:nvPr/>
          </p:nvSpPr>
          <p:spPr>
            <a:xfrm>
              <a:off x="948962" y="1827659"/>
              <a:ext cx="123561" cy="251843"/>
            </a:xfrm>
            <a:custGeom>
              <a:avLst/>
              <a:gdLst>
                <a:gd name="connsiteX0" fmla="*/ 123562 w 123561"/>
                <a:gd name="connsiteY0" fmla="*/ 251844 h 251843"/>
                <a:gd name="connsiteX1" fmla="*/ 11817 w 123561"/>
                <a:gd name="connsiteY1" fmla="*/ 0 h 251843"/>
                <a:gd name="connsiteX2" fmla="*/ 123562 w 123561"/>
                <a:gd name="connsiteY2" fmla="*/ 251844 h 25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61" h="251843">
                  <a:moveTo>
                    <a:pt x="123562" y="251844"/>
                  </a:moveTo>
                  <a:lnTo>
                    <a:pt x="11817" y="0"/>
                  </a:lnTo>
                  <a:cubicBezTo>
                    <a:pt x="11817" y="0"/>
                    <a:pt x="-53641" y="172363"/>
                    <a:pt x="123562" y="25184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F3FD335-54EB-7B6A-93A8-55F07AF94F0A}"/>
                </a:ext>
              </a:extLst>
            </p:cNvPr>
            <p:cNvSpPr/>
            <p:nvPr/>
          </p:nvSpPr>
          <p:spPr>
            <a:xfrm>
              <a:off x="951968" y="1106687"/>
              <a:ext cx="299433" cy="140610"/>
            </a:xfrm>
            <a:custGeom>
              <a:avLst/>
              <a:gdLst>
                <a:gd name="connsiteX0" fmla="*/ 299433 w 299433"/>
                <a:gd name="connsiteY0" fmla="*/ 0 h 140610"/>
                <a:gd name="connsiteX1" fmla="*/ 0 w 299433"/>
                <a:gd name="connsiteY1" fmla="*/ 124650 h 140610"/>
                <a:gd name="connsiteX2" fmla="*/ 299433 w 299433"/>
                <a:gd name="connsiteY2" fmla="*/ 0 h 1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433" h="140610">
                  <a:moveTo>
                    <a:pt x="299433" y="0"/>
                  </a:moveTo>
                  <a:lnTo>
                    <a:pt x="0" y="124650"/>
                  </a:lnTo>
                  <a:cubicBezTo>
                    <a:pt x="0" y="124650"/>
                    <a:pt x="201153" y="206364"/>
                    <a:pt x="299433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F6C2642-4EBB-085C-735A-906FEE5D61AE}"/>
                </a:ext>
              </a:extLst>
            </p:cNvPr>
            <p:cNvSpPr/>
            <p:nvPr/>
          </p:nvSpPr>
          <p:spPr>
            <a:xfrm>
              <a:off x="344106" y="2046681"/>
              <a:ext cx="253705" cy="202750"/>
            </a:xfrm>
            <a:custGeom>
              <a:avLst/>
              <a:gdLst>
                <a:gd name="connsiteX0" fmla="*/ 253705 w 253705"/>
                <a:gd name="connsiteY0" fmla="*/ 202145 h 202750"/>
                <a:gd name="connsiteX1" fmla="*/ 0 w 253705"/>
                <a:gd name="connsiteY1" fmla="*/ 0 h 202750"/>
                <a:gd name="connsiteX2" fmla="*/ 253705 w 253705"/>
                <a:gd name="connsiteY2" fmla="*/ 202145 h 20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05" h="202750">
                  <a:moveTo>
                    <a:pt x="253705" y="202145"/>
                  </a:moveTo>
                  <a:lnTo>
                    <a:pt x="0" y="0"/>
                  </a:lnTo>
                  <a:cubicBezTo>
                    <a:pt x="0" y="0"/>
                    <a:pt x="25439" y="215609"/>
                    <a:pt x="253705" y="20214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F89F41-2B67-EDC8-52F6-D0D2CDB7BE40}"/>
                </a:ext>
              </a:extLst>
            </p:cNvPr>
            <p:cNvSpPr/>
            <p:nvPr/>
          </p:nvSpPr>
          <p:spPr>
            <a:xfrm>
              <a:off x="305761" y="2267005"/>
              <a:ext cx="269092" cy="184025"/>
            </a:xfrm>
            <a:custGeom>
              <a:avLst/>
              <a:gdLst>
                <a:gd name="connsiteX0" fmla="*/ 269093 w 269092"/>
                <a:gd name="connsiteY0" fmla="*/ 0 h 184025"/>
                <a:gd name="connsiteX1" fmla="*/ 0 w 269092"/>
                <a:gd name="connsiteY1" fmla="*/ 181112 h 184025"/>
                <a:gd name="connsiteX2" fmla="*/ 269093 w 269092"/>
                <a:gd name="connsiteY2" fmla="*/ 0 h 18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92" h="184025">
                  <a:moveTo>
                    <a:pt x="269093" y="0"/>
                  </a:moveTo>
                  <a:lnTo>
                    <a:pt x="0" y="181112"/>
                  </a:lnTo>
                  <a:cubicBezTo>
                    <a:pt x="0" y="181112"/>
                    <a:pt x="213251" y="221690"/>
                    <a:pt x="269093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095B6A5-075A-0859-832E-473D7196311F}"/>
                </a:ext>
              </a:extLst>
            </p:cNvPr>
            <p:cNvSpPr/>
            <p:nvPr/>
          </p:nvSpPr>
          <p:spPr>
            <a:xfrm>
              <a:off x="305757" y="750978"/>
              <a:ext cx="76703" cy="310166"/>
            </a:xfrm>
            <a:custGeom>
              <a:avLst/>
              <a:gdLst>
                <a:gd name="connsiteX0" fmla="*/ 72474 w 76703"/>
                <a:gd name="connsiteY0" fmla="*/ 310167 h 310166"/>
                <a:gd name="connsiteX1" fmla="*/ 8629 w 76703"/>
                <a:gd name="connsiteY1" fmla="*/ 0 h 310166"/>
                <a:gd name="connsiteX2" fmla="*/ 72474 w 76703"/>
                <a:gd name="connsiteY2" fmla="*/ 310167 h 3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3" h="310166">
                  <a:moveTo>
                    <a:pt x="72474" y="310167"/>
                  </a:moveTo>
                  <a:cubicBezTo>
                    <a:pt x="72474" y="310167"/>
                    <a:pt x="-29778" y="122044"/>
                    <a:pt x="8629" y="0"/>
                  </a:cubicBezTo>
                  <a:cubicBezTo>
                    <a:pt x="101263" y="106222"/>
                    <a:pt x="72474" y="310167"/>
                    <a:pt x="72474" y="310167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F5CD9A-D549-08F4-51A8-80DF16DE0219}"/>
                </a:ext>
              </a:extLst>
            </p:cNvPr>
            <p:cNvSpPr/>
            <p:nvPr/>
          </p:nvSpPr>
          <p:spPr>
            <a:xfrm>
              <a:off x="763597" y="693958"/>
              <a:ext cx="106999" cy="219145"/>
            </a:xfrm>
            <a:custGeom>
              <a:avLst/>
              <a:gdLst>
                <a:gd name="connsiteX0" fmla="*/ 0 w 106999"/>
                <a:gd name="connsiteY0" fmla="*/ 219146 h 219145"/>
                <a:gd name="connsiteX1" fmla="*/ 106719 w 106999"/>
                <a:gd name="connsiteY1" fmla="*/ 0 h 219145"/>
                <a:gd name="connsiteX2" fmla="*/ 0 w 106999"/>
                <a:gd name="connsiteY2" fmla="*/ 219146 h 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99" h="219145">
                  <a:moveTo>
                    <a:pt x="0" y="219146"/>
                  </a:moveTo>
                  <a:cubicBezTo>
                    <a:pt x="0" y="219146"/>
                    <a:pt x="25935" y="56400"/>
                    <a:pt x="106719" y="0"/>
                  </a:cubicBezTo>
                  <a:cubicBezTo>
                    <a:pt x="113358" y="108270"/>
                    <a:pt x="0" y="219146"/>
                    <a:pt x="0" y="21914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9CB10E9-88CE-5BD8-7698-51AA1579DC78}"/>
                </a:ext>
              </a:extLst>
            </p:cNvPr>
            <p:cNvSpPr/>
            <p:nvPr/>
          </p:nvSpPr>
          <p:spPr>
            <a:xfrm>
              <a:off x="545506" y="629989"/>
              <a:ext cx="152942" cy="189798"/>
            </a:xfrm>
            <a:custGeom>
              <a:avLst/>
              <a:gdLst>
                <a:gd name="connsiteX0" fmla="*/ 152943 w 152942"/>
                <a:gd name="connsiteY0" fmla="*/ 189798 h 189798"/>
                <a:gd name="connsiteX1" fmla="*/ 0 w 152942"/>
                <a:gd name="connsiteY1" fmla="*/ 0 h 189798"/>
                <a:gd name="connsiteX2" fmla="*/ 152943 w 152942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2" h="189798">
                  <a:moveTo>
                    <a:pt x="152943" y="189798"/>
                  </a:moveTo>
                  <a:cubicBezTo>
                    <a:pt x="152943" y="189798"/>
                    <a:pt x="16690" y="97102"/>
                    <a:pt x="0" y="0"/>
                  </a:cubicBezTo>
                  <a:cubicBezTo>
                    <a:pt x="100824" y="40020"/>
                    <a:pt x="152943" y="189798"/>
                    <a:pt x="152943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905570B-0532-840E-FE6B-8332672B0FF1}"/>
                </a:ext>
              </a:extLst>
            </p:cNvPr>
            <p:cNvSpPr/>
            <p:nvPr/>
          </p:nvSpPr>
          <p:spPr>
            <a:xfrm>
              <a:off x="642360" y="1082055"/>
              <a:ext cx="152942" cy="189798"/>
            </a:xfrm>
            <a:custGeom>
              <a:avLst/>
              <a:gdLst>
                <a:gd name="connsiteX0" fmla="*/ 152943 w 152942"/>
                <a:gd name="connsiteY0" fmla="*/ 189798 h 189798"/>
                <a:gd name="connsiteX1" fmla="*/ 0 w 152942"/>
                <a:gd name="connsiteY1" fmla="*/ 0 h 189798"/>
                <a:gd name="connsiteX2" fmla="*/ 152943 w 152942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2" h="189798">
                  <a:moveTo>
                    <a:pt x="152943" y="189798"/>
                  </a:moveTo>
                  <a:cubicBezTo>
                    <a:pt x="152943" y="189798"/>
                    <a:pt x="16690" y="97102"/>
                    <a:pt x="0" y="0"/>
                  </a:cubicBezTo>
                  <a:cubicBezTo>
                    <a:pt x="100824" y="40020"/>
                    <a:pt x="152943" y="189798"/>
                    <a:pt x="152943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88DE127-3D2A-453D-73CF-D19A5B87330A}"/>
                </a:ext>
              </a:extLst>
            </p:cNvPr>
            <p:cNvSpPr/>
            <p:nvPr/>
          </p:nvSpPr>
          <p:spPr>
            <a:xfrm>
              <a:off x="1222302" y="724919"/>
              <a:ext cx="208908" cy="125642"/>
            </a:xfrm>
            <a:custGeom>
              <a:avLst/>
              <a:gdLst>
                <a:gd name="connsiteX0" fmla="*/ 0 w 208908"/>
                <a:gd name="connsiteY0" fmla="*/ 0 h 125642"/>
                <a:gd name="connsiteX1" fmla="*/ 208908 w 208908"/>
                <a:gd name="connsiteY1" fmla="*/ 125643 h 125642"/>
                <a:gd name="connsiteX2" fmla="*/ 0 w 208908"/>
                <a:gd name="connsiteY2" fmla="*/ 0 h 12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08" h="125642">
                  <a:moveTo>
                    <a:pt x="0" y="0"/>
                  </a:moveTo>
                  <a:cubicBezTo>
                    <a:pt x="0" y="0"/>
                    <a:pt x="159830" y="40206"/>
                    <a:pt x="208908" y="125643"/>
                  </a:cubicBezTo>
                  <a:cubicBezTo>
                    <a:pt x="100452" y="1227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FAED86E-18D5-8810-4AF7-37E1FE0EB8E8}"/>
                </a:ext>
              </a:extLst>
            </p:cNvPr>
            <p:cNvSpPr/>
            <p:nvPr/>
          </p:nvSpPr>
          <p:spPr>
            <a:xfrm>
              <a:off x="445981" y="1095022"/>
              <a:ext cx="84439" cy="277468"/>
            </a:xfrm>
            <a:custGeom>
              <a:avLst/>
              <a:gdLst>
                <a:gd name="connsiteX0" fmla="*/ 5215 w 84439"/>
                <a:gd name="connsiteY0" fmla="*/ 277469 h 277468"/>
                <a:gd name="connsiteX1" fmla="*/ 79174 w 84439"/>
                <a:gd name="connsiteY1" fmla="*/ 0 h 277468"/>
                <a:gd name="connsiteX2" fmla="*/ 5215 w 84439"/>
                <a:gd name="connsiteY2" fmla="*/ 277469 h 2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439" h="277468">
                  <a:moveTo>
                    <a:pt x="5215" y="277469"/>
                  </a:moveTo>
                  <a:cubicBezTo>
                    <a:pt x="5215" y="277469"/>
                    <a:pt x="-29282" y="66637"/>
                    <a:pt x="79174" y="0"/>
                  </a:cubicBezTo>
                  <a:cubicBezTo>
                    <a:pt x="108583" y="120865"/>
                    <a:pt x="5215" y="277469"/>
                    <a:pt x="5215" y="2774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4AFFFB0-C5DA-1B5D-A729-231C8776D707}"/>
                </a:ext>
              </a:extLst>
            </p:cNvPr>
            <p:cNvSpPr/>
            <p:nvPr/>
          </p:nvSpPr>
          <p:spPr>
            <a:xfrm>
              <a:off x="672018" y="613671"/>
              <a:ext cx="183097" cy="758820"/>
            </a:xfrm>
            <a:custGeom>
              <a:avLst/>
              <a:gdLst>
                <a:gd name="connsiteX0" fmla="*/ 183097 w 183097"/>
                <a:gd name="connsiteY0" fmla="*/ 696030 h 758820"/>
                <a:gd name="connsiteX1" fmla="*/ 0 w 183097"/>
                <a:gd name="connsiteY1" fmla="*/ 0 h 758820"/>
                <a:gd name="connsiteX2" fmla="*/ 159334 w 183097"/>
                <a:gd name="connsiteY2" fmla="*/ 758820 h 758820"/>
                <a:gd name="connsiteX3" fmla="*/ 183097 w 183097"/>
                <a:gd name="connsiteY3" fmla="*/ 696030 h 7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97" h="758820">
                  <a:moveTo>
                    <a:pt x="183097" y="696030"/>
                  </a:moveTo>
                  <a:lnTo>
                    <a:pt x="0" y="0"/>
                  </a:lnTo>
                  <a:lnTo>
                    <a:pt x="159334" y="758820"/>
                  </a:lnTo>
                  <a:lnTo>
                    <a:pt x="183097" y="696030"/>
                  </a:lnTo>
                  <a:close/>
                </a:path>
              </a:pathLst>
            </a:custGeom>
            <a:solidFill>
              <a:srgbClr val="1B2B2C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B0C366-C5F5-FFCE-6772-08EA9268EFDE}"/>
                </a:ext>
              </a:extLst>
            </p:cNvPr>
            <p:cNvSpPr/>
            <p:nvPr/>
          </p:nvSpPr>
          <p:spPr>
            <a:xfrm>
              <a:off x="1853990" y="776417"/>
              <a:ext cx="151391" cy="533283"/>
            </a:xfrm>
            <a:custGeom>
              <a:avLst/>
              <a:gdLst>
                <a:gd name="connsiteX0" fmla="*/ 0 w 151391"/>
                <a:gd name="connsiteY0" fmla="*/ 533284 h 533283"/>
                <a:gd name="connsiteX1" fmla="*/ 151392 w 151391"/>
                <a:gd name="connsiteY1" fmla="*/ 0 h 5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91" h="533283">
                  <a:moveTo>
                    <a:pt x="0" y="533284"/>
                  </a:moveTo>
                  <a:lnTo>
                    <a:pt x="151392" y="0"/>
                  </a:lnTo>
                </a:path>
              </a:pathLst>
            </a:custGeom>
            <a:ln w="3909" cap="flat">
              <a:solidFill>
                <a:srgbClr val="1B2B2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C510B09-4BD3-B7CC-0978-3679FA38D0DF}"/>
                </a:ext>
              </a:extLst>
            </p:cNvPr>
            <p:cNvSpPr/>
            <p:nvPr/>
          </p:nvSpPr>
          <p:spPr>
            <a:xfrm>
              <a:off x="2183888" y="1471251"/>
              <a:ext cx="224015" cy="182131"/>
            </a:xfrm>
            <a:custGeom>
              <a:avLst/>
              <a:gdLst>
                <a:gd name="connsiteX0" fmla="*/ 0 w 224015"/>
                <a:gd name="connsiteY0" fmla="*/ 177343 h 182131"/>
                <a:gd name="connsiteX1" fmla="*/ 155983 w 224015"/>
                <a:gd name="connsiteY1" fmla="*/ 16 h 182131"/>
                <a:gd name="connsiteX2" fmla="*/ 180863 w 224015"/>
                <a:gd name="connsiteY2" fmla="*/ 55361 h 182131"/>
                <a:gd name="connsiteX3" fmla="*/ 210273 w 224015"/>
                <a:gd name="connsiteY3" fmla="*/ 120882 h 182131"/>
                <a:gd name="connsiteX4" fmla="*/ 62 w 224015"/>
                <a:gd name="connsiteY4" fmla="*/ 177343 h 18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15" h="182131">
                  <a:moveTo>
                    <a:pt x="0" y="177343"/>
                  </a:moveTo>
                  <a:cubicBezTo>
                    <a:pt x="0" y="177343"/>
                    <a:pt x="124340" y="1133"/>
                    <a:pt x="155983" y="16"/>
                  </a:cubicBezTo>
                  <a:cubicBezTo>
                    <a:pt x="187626" y="-1101"/>
                    <a:pt x="180863" y="55361"/>
                    <a:pt x="180863" y="55361"/>
                  </a:cubicBezTo>
                  <a:cubicBezTo>
                    <a:pt x="180863" y="55361"/>
                    <a:pt x="226033" y="62124"/>
                    <a:pt x="210273" y="120882"/>
                  </a:cubicBezTo>
                  <a:cubicBezTo>
                    <a:pt x="245329" y="159288"/>
                    <a:pt x="226033" y="195399"/>
                    <a:pt x="62" y="177343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4B736C4-5966-E142-F7C4-D6594932ACF4}"/>
                </a:ext>
              </a:extLst>
            </p:cNvPr>
            <p:cNvSpPr/>
            <p:nvPr/>
          </p:nvSpPr>
          <p:spPr>
            <a:xfrm>
              <a:off x="1899408" y="1809115"/>
              <a:ext cx="211949" cy="144652"/>
            </a:xfrm>
            <a:custGeom>
              <a:avLst/>
              <a:gdLst>
                <a:gd name="connsiteX0" fmla="*/ 0 w 211949"/>
                <a:gd name="connsiteY0" fmla="*/ 23508 h 144652"/>
                <a:gd name="connsiteX1" fmla="*/ 205806 w 211949"/>
                <a:gd name="connsiteY1" fmla="*/ 5142 h 144652"/>
                <a:gd name="connsiteX2" fmla="*/ 188185 w 211949"/>
                <a:gd name="connsiteY2" fmla="*/ 55213 h 144652"/>
                <a:gd name="connsiteX3" fmla="*/ 167275 w 211949"/>
                <a:gd name="connsiteY3" fmla="*/ 114467 h 144652"/>
                <a:gd name="connsiteX4" fmla="*/ 0 w 211949"/>
                <a:gd name="connsiteY4" fmla="*/ 23446 h 14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49" h="144652">
                  <a:moveTo>
                    <a:pt x="0" y="23508"/>
                  </a:moveTo>
                  <a:cubicBezTo>
                    <a:pt x="0" y="23508"/>
                    <a:pt x="185083" y="-13223"/>
                    <a:pt x="205806" y="5142"/>
                  </a:cubicBezTo>
                  <a:cubicBezTo>
                    <a:pt x="226529" y="23508"/>
                    <a:pt x="188185" y="55213"/>
                    <a:pt x="188185" y="55213"/>
                  </a:cubicBezTo>
                  <a:cubicBezTo>
                    <a:pt x="188185" y="55213"/>
                    <a:pt x="212755" y="86795"/>
                    <a:pt x="167275" y="114467"/>
                  </a:cubicBezTo>
                  <a:cubicBezTo>
                    <a:pt x="166283" y="159947"/>
                    <a:pt x="132344" y="171177"/>
                    <a:pt x="0" y="23446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1CFD70-C7C4-84CF-0501-CE3D7C0DDCDC}"/>
                </a:ext>
              </a:extLst>
            </p:cNvPr>
            <p:cNvSpPr/>
            <p:nvPr/>
          </p:nvSpPr>
          <p:spPr>
            <a:xfrm>
              <a:off x="594995" y="445741"/>
              <a:ext cx="154053" cy="202737"/>
            </a:xfrm>
            <a:custGeom>
              <a:avLst/>
              <a:gdLst>
                <a:gd name="connsiteX0" fmla="*/ 92286 w 154053"/>
                <a:gd name="connsiteY0" fmla="*/ 202737 h 202737"/>
                <a:gd name="connsiteX1" fmla="*/ 644 w 154053"/>
                <a:gd name="connsiteY1" fmla="*/ 17530 h 202737"/>
                <a:gd name="connsiteX2" fmla="*/ 53693 w 154053"/>
                <a:gd name="connsiteY2" fmla="*/ 15855 h 202737"/>
                <a:gd name="connsiteX3" fmla="*/ 116484 w 154053"/>
                <a:gd name="connsiteY3" fmla="*/ 13870 h 202737"/>
                <a:gd name="connsiteX4" fmla="*/ 92224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92286" y="202737"/>
                  </a:moveTo>
                  <a:cubicBezTo>
                    <a:pt x="92286" y="202737"/>
                    <a:pt x="-8973" y="43528"/>
                    <a:pt x="644" y="17530"/>
                  </a:cubicBezTo>
                  <a:cubicBezTo>
                    <a:pt x="10261" y="-8467"/>
                    <a:pt x="53693" y="15855"/>
                    <a:pt x="53693" y="15855"/>
                  </a:cubicBezTo>
                  <a:cubicBezTo>
                    <a:pt x="53693" y="15855"/>
                    <a:pt x="74230" y="-18456"/>
                    <a:pt x="116484" y="13870"/>
                  </a:cubicBezTo>
                  <a:cubicBezTo>
                    <a:pt x="159233" y="-1704"/>
                    <a:pt x="182004" y="25907"/>
                    <a:pt x="92224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7FD9C14-8900-F5BF-A163-1831D0C01C20}"/>
                </a:ext>
              </a:extLst>
            </p:cNvPr>
            <p:cNvSpPr/>
            <p:nvPr/>
          </p:nvSpPr>
          <p:spPr>
            <a:xfrm>
              <a:off x="544924" y="1588501"/>
              <a:ext cx="154053" cy="202737"/>
            </a:xfrm>
            <a:custGeom>
              <a:avLst/>
              <a:gdLst>
                <a:gd name="connsiteX0" fmla="*/ 92286 w 154053"/>
                <a:gd name="connsiteY0" fmla="*/ 202737 h 202737"/>
                <a:gd name="connsiteX1" fmla="*/ 644 w 154053"/>
                <a:gd name="connsiteY1" fmla="*/ 17530 h 202737"/>
                <a:gd name="connsiteX2" fmla="*/ 53693 w 154053"/>
                <a:gd name="connsiteY2" fmla="*/ 15855 h 202737"/>
                <a:gd name="connsiteX3" fmla="*/ 116484 w 154053"/>
                <a:gd name="connsiteY3" fmla="*/ 13870 h 202737"/>
                <a:gd name="connsiteX4" fmla="*/ 92224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92286" y="202737"/>
                  </a:moveTo>
                  <a:cubicBezTo>
                    <a:pt x="92286" y="202737"/>
                    <a:pt x="-8973" y="43528"/>
                    <a:pt x="644" y="17530"/>
                  </a:cubicBezTo>
                  <a:cubicBezTo>
                    <a:pt x="10261" y="-8467"/>
                    <a:pt x="53693" y="15855"/>
                    <a:pt x="53693" y="15855"/>
                  </a:cubicBezTo>
                  <a:cubicBezTo>
                    <a:pt x="53693" y="15855"/>
                    <a:pt x="74230" y="-18456"/>
                    <a:pt x="116484" y="13870"/>
                  </a:cubicBezTo>
                  <a:cubicBezTo>
                    <a:pt x="159233" y="-1704"/>
                    <a:pt x="182004" y="25907"/>
                    <a:pt x="92224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F81826-ACD5-C04F-3A71-C9762B574420}"/>
                </a:ext>
              </a:extLst>
            </p:cNvPr>
            <p:cNvSpPr/>
            <p:nvPr/>
          </p:nvSpPr>
          <p:spPr>
            <a:xfrm>
              <a:off x="1416691" y="2068517"/>
              <a:ext cx="311842" cy="79577"/>
            </a:xfrm>
            <a:custGeom>
              <a:avLst/>
              <a:gdLst>
                <a:gd name="connsiteX0" fmla="*/ 0 w 311842"/>
                <a:gd name="connsiteY0" fmla="*/ 11730 h 79577"/>
                <a:gd name="connsiteX1" fmla="*/ 311842 w 311842"/>
                <a:gd name="connsiteY1" fmla="*/ 63724 h 79577"/>
                <a:gd name="connsiteX2" fmla="*/ 0 w 311842"/>
                <a:gd name="connsiteY2" fmla="*/ 11730 h 7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842" h="79577">
                  <a:moveTo>
                    <a:pt x="0" y="11730"/>
                  </a:moveTo>
                  <a:cubicBezTo>
                    <a:pt x="0" y="11730"/>
                    <a:pt x="204503" y="-36852"/>
                    <a:pt x="311842" y="63724"/>
                  </a:cubicBezTo>
                  <a:cubicBezTo>
                    <a:pt x="172860" y="119069"/>
                    <a:pt x="0" y="11730"/>
                    <a:pt x="0" y="1173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953CDC-D40B-FDBD-C3D2-44A29BFA991C}"/>
                </a:ext>
              </a:extLst>
            </p:cNvPr>
            <p:cNvSpPr/>
            <p:nvPr/>
          </p:nvSpPr>
          <p:spPr>
            <a:xfrm>
              <a:off x="1997851" y="1471206"/>
              <a:ext cx="93463" cy="233912"/>
            </a:xfrm>
            <a:custGeom>
              <a:avLst/>
              <a:gdLst>
                <a:gd name="connsiteX0" fmla="*/ 13177 w 93463"/>
                <a:gd name="connsiteY0" fmla="*/ 233913 h 233912"/>
                <a:gd name="connsiteX1" fmla="*/ 93464 w 93463"/>
                <a:gd name="connsiteY1" fmla="*/ 0 h 233912"/>
                <a:gd name="connsiteX2" fmla="*/ 13177 w 93463"/>
                <a:gd name="connsiteY2" fmla="*/ 233913 h 2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63" h="233912">
                  <a:moveTo>
                    <a:pt x="13177" y="233913"/>
                  </a:moveTo>
                  <a:cubicBezTo>
                    <a:pt x="13177" y="233913"/>
                    <a:pt x="86639" y="73462"/>
                    <a:pt x="93464" y="0"/>
                  </a:cubicBezTo>
                  <a:cubicBezTo>
                    <a:pt x="-18715" y="48396"/>
                    <a:pt x="-7112" y="160450"/>
                    <a:pt x="13177" y="23391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E3B8E7A-2680-6C57-0340-BB446FB539E5}"/>
                </a:ext>
              </a:extLst>
            </p:cNvPr>
            <p:cNvSpPr/>
            <p:nvPr/>
          </p:nvSpPr>
          <p:spPr>
            <a:xfrm>
              <a:off x="2448327" y="547113"/>
              <a:ext cx="244994" cy="240658"/>
            </a:xfrm>
            <a:custGeom>
              <a:avLst/>
              <a:gdLst>
                <a:gd name="connsiteX0" fmla="*/ 0 w 244994"/>
                <a:gd name="connsiteY0" fmla="*/ 240597 h 240658"/>
                <a:gd name="connsiteX1" fmla="*/ 100762 w 244994"/>
                <a:gd name="connsiteY1" fmla="*/ 45 h 240658"/>
                <a:gd name="connsiteX2" fmla="*/ 148352 w 244994"/>
                <a:gd name="connsiteY2" fmla="*/ 66620 h 240658"/>
                <a:gd name="connsiteX3" fmla="*/ 216602 w 244994"/>
                <a:gd name="connsiteY3" fmla="*/ 140703 h 240658"/>
                <a:gd name="connsiteX4" fmla="*/ 62 w 244994"/>
                <a:gd name="connsiteY4" fmla="*/ 240659 h 24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994" h="240658">
                  <a:moveTo>
                    <a:pt x="0" y="240597"/>
                  </a:moveTo>
                  <a:cubicBezTo>
                    <a:pt x="0" y="240597"/>
                    <a:pt x="69739" y="2092"/>
                    <a:pt x="100762" y="45"/>
                  </a:cubicBezTo>
                  <a:cubicBezTo>
                    <a:pt x="131785" y="-2003"/>
                    <a:pt x="148352" y="66620"/>
                    <a:pt x="148352" y="66620"/>
                  </a:cubicBezTo>
                  <a:cubicBezTo>
                    <a:pt x="148352" y="66620"/>
                    <a:pt x="222807" y="35225"/>
                    <a:pt x="216602" y="140703"/>
                  </a:cubicBezTo>
                  <a:cubicBezTo>
                    <a:pt x="272443" y="173773"/>
                    <a:pt x="267417" y="239232"/>
                    <a:pt x="62" y="24065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C00DD2D-EF21-EAC6-B1C7-2684D9DC53C6}"/>
                </a:ext>
              </a:extLst>
            </p:cNvPr>
            <p:cNvSpPr/>
            <p:nvPr/>
          </p:nvSpPr>
          <p:spPr>
            <a:xfrm>
              <a:off x="1386993" y="118861"/>
              <a:ext cx="132394" cy="161065"/>
            </a:xfrm>
            <a:custGeom>
              <a:avLst/>
              <a:gdLst>
                <a:gd name="connsiteX0" fmla="*/ 9223 w 132394"/>
                <a:gd name="connsiteY0" fmla="*/ 161003 h 161065"/>
                <a:gd name="connsiteX1" fmla="*/ 6990 w 132394"/>
                <a:gd name="connsiteY1" fmla="*/ 1421 h 161065"/>
                <a:gd name="connsiteX2" fmla="*/ 49925 w 132394"/>
                <a:gd name="connsiteY2" fmla="*/ 27170 h 161065"/>
                <a:gd name="connsiteX3" fmla="*/ 106325 w 132394"/>
                <a:gd name="connsiteY3" fmla="*/ 52051 h 161065"/>
                <a:gd name="connsiteX4" fmla="*/ 9223 w 132394"/>
                <a:gd name="connsiteY4" fmla="*/ 161065 h 16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4" h="161065">
                  <a:moveTo>
                    <a:pt x="9223" y="161003"/>
                  </a:moveTo>
                  <a:cubicBezTo>
                    <a:pt x="9223" y="161003"/>
                    <a:pt x="-9949" y="10170"/>
                    <a:pt x="6990" y="1421"/>
                  </a:cubicBezTo>
                  <a:cubicBezTo>
                    <a:pt x="23866" y="-7327"/>
                    <a:pt x="49925" y="27170"/>
                    <a:pt x="49925" y="27170"/>
                  </a:cubicBezTo>
                  <a:cubicBezTo>
                    <a:pt x="49925" y="27170"/>
                    <a:pt x="84051" y="-8630"/>
                    <a:pt x="106325" y="52051"/>
                  </a:cubicBezTo>
                  <a:cubicBezTo>
                    <a:pt x="145724" y="56952"/>
                    <a:pt x="158940" y="94924"/>
                    <a:pt x="9223" y="161065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7705276-69B4-4BB9-1FBF-1B7BE1EE1211}"/>
                </a:ext>
              </a:extLst>
            </p:cNvPr>
            <p:cNvSpPr/>
            <p:nvPr/>
          </p:nvSpPr>
          <p:spPr>
            <a:xfrm>
              <a:off x="1477653" y="1033969"/>
              <a:ext cx="83696" cy="320342"/>
            </a:xfrm>
            <a:custGeom>
              <a:avLst/>
              <a:gdLst>
                <a:gd name="connsiteX0" fmla="*/ 74050 w 83696"/>
                <a:gd name="connsiteY0" fmla="*/ 320342 h 320342"/>
                <a:gd name="connsiteX1" fmla="*/ 19822 w 83696"/>
                <a:gd name="connsiteY1" fmla="*/ 0 h 320342"/>
                <a:gd name="connsiteX2" fmla="*/ 74050 w 83696"/>
                <a:gd name="connsiteY2" fmla="*/ 320342 h 3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696" h="320342">
                  <a:moveTo>
                    <a:pt x="74050" y="320342"/>
                  </a:moveTo>
                  <a:cubicBezTo>
                    <a:pt x="74050" y="320342"/>
                    <a:pt x="117544" y="85871"/>
                    <a:pt x="19822" y="0"/>
                  </a:cubicBezTo>
                  <a:cubicBezTo>
                    <a:pt x="-46257" y="128807"/>
                    <a:pt x="74050" y="320342"/>
                    <a:pt x="74050" y="32034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51E124A-8819-C309-E98D-3E9E651CA3EA}"/>
                </a:ext>
              </a:extLst>
            </p:cNvPr>
            <p:cNvSpPr/>
            <p:nvPr/>
          </p:nvSpPr>
          <p:spPr>
            <a:xfrm>
              <a:off x="1974821" y="604612"/>
              <a:ext cx="93158" cy="267169"/>
            </a:xfrm>
            <a:custGeom>
              <a:avLst/>
              <a:gdLst>
                <a:gd name="connsiteX0" fmla="*/ 3447 w 93158"/>
                <a:gd name="connsiteY0" fmla="*/ 267169 h 267169"/>
                <a:gd name="connsiteX1" fmla="*/ 87023 w 93158"/>
                <a:gd name="connsiteY1" fmla="*/ 0 h 267169"/>
                <a:gd name="connsiteX2" fmla="*/ 3447 w 93158"/>
                <a:gd name="connsiteY2" fmla="*/ 267169 h 26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158" h="267169">
                  <a:moveTo>
                    <a:pt x="3447" y="267169"/>
                  </a:moveTo>
                  <a:cubicBezTo>
                    <a:pt x="3447" y="267169"/>
                    <a:pt x="-25963" y="42936"/>
                    <a:pt x="87023" y="0"/>
                  </a:cubicBezTo>
                  <a:cubicBezTo>
                    <a:pt x="120900" y="118632"/>
                    <a:pt x="3447" y="267169"/>
                    <a:pt x="3447" y="2671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D6283AE-E947-9146-0956-124EDD5C8329}"/>
                </a:ext>
              </a:extLst>
            </p:cNvPr>
            <p:cNvSpPr/>
            <p:nvPr/>
          </p:nvSpPr>
          <p:spPr>
            <a:xfrm>
              <a:off x="1250471" y="595233"/>
              <a:ext cx="269030" cy="97519"/>
            </a:xfrm>
            <a:custGeom>
              <a:avLst/>
              <a:gdLst>
                <a:gd name="connsiteX0" fmla="*/ 0 w 269030"/>
                <a:gd name="connsiteY0" fmla="*/ 96429 h 97519"/>
                <a:gd name="connsiteX1" fmla="*/ 269031 w 269030"/>
                <a:gd name="connsiteY1" fmla="*/ 19120 h 97519"/>
                <a:gd name="connsiteX2" fmla="*/ 0 w 269030"/>
                <a:gd name="connsiteY2" fmla="*/ 96429 h 9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30" h="97519">
                  <a:moveTo>
                    <a:pt x="0" y="96429"/>
                  </a:moveTo>
                  <a:cubicBezTo>
                    <a:pt x="0" y="96429"/>
                    <a:pt x="170998" y="-51550"/>
                    <a:pt x="269031" y="19120"/>
                  </a:cubicBezTo>
                  <a:cubicBezTo>
                    <a:pt x="188619" y="112747"/>
                    <a:pt x="0" y="96429"/>
                    <a:pt x="0" y="9642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502F60E-4D0C-544E-D7C5-1C60A4E1BF76}"/>
                </a:ext>
              </a:extLst>
            </p:cNvPr>
            <p:cNvSpPr/>
            <p:nvPr/>
          </p:nvSpPr>
          <p:spPr>
            <a:xfrm>
              <a:off x="1766923" y="803531"/>
              <a:ext cx="156820" cy="262515"/>
            </a:xfrm>
            <a:custGeom>
              <a:avLst/>
              <a:gdLst>
                <a:gd name="connsiteX0" fmla="*/ 156248 w 156820"/>
                <a:gd name="connsiteY0" fmla="*/ 262516 h 262515"/>
                <a:gd name="connsiteX1" fmla="*/ 3429 w 156820"/>
                <a:gd name="connsiteY1" fmla="*/ 0 h 262515"/>
                <a:gd name="connsiteX2" fmla="*/ 156248 w 156820"/>
                <a:gd name="connsiteY2" fmla="*/ 262516 h 26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20" h="262515">
                  <a:moveTo>
                    <a:pt x="156248" y="262516"/>
                  </a:moveTo>
                  <a:cubicBezTo>
                    <a:pt x="156248" y="262516"/>
                    <a:pt x="174613" y="50816"/>
                    <a:pt x="3429" y="0"/>
                  </a:cubicBezTo>
                  <a:cubicBezTo>
                    <a:pt x="-27098" y="162684"/>
                    <a:pt x="156248" y="262516"/>
                    <a:pt x="156248" y="26251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E7FC4FE-2404-3009-133E-E4DB36B4233F}"/>
                </a:ext>
              </a:extLst>
            </p:cNvPr>
            <p:cNvSpPr/>
            <p:nvPr/>
          </p:nvSpPr>
          <p:spPr>
            <a:xfrm>
              <a:off x="2130342" y="1021217"/>
              <a:ext cx="390578" cy="108956"/>
            </a:xfrm>
            <a:custGeom>
              <a:avLst/>
              <a:gdLst>
                <a:gd name="connsiteX0" fmla="*/ 0 w 390578"/>
                <a:gd name="connsiteY0" fmla="*/ 97258 h 108956"/>
                <a:gd name="connsiteX1" fmla="*/ 390578 w 390578"/>
                <a:gd name="connsiteY1" fmla="*/ 21872 h 108956"/>
                <a:gd name="connsiteX2" fmla="*/ 0 w 390578"/>
                <a:gd name="connsiteY2" fmla="*/ 97258 h 1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78" h="108956">
                  <a:moveTo>
                    <a:pt x="0" y="97258"/>
                  </a:moveTo>
                  <a:cubicBezTo>
                    <a:pt x="0" y="97258"/>
                    <a:pt x="285286" y="-55499"/>
                    <a:pt x="390578" y="21872"/>
                  </a:cubicBezTo>
                  <a:cubicBezTo>
                    <a:pt x="201028" y="152789"/>
                    <a:pt x="0" y="97258"/>
                    <a:pt x="0" y="9725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56DFEF5-7458-670B-0AE4-065757180369}"/>
                </a:ext>
              </a:extLst>
            </p:cNvPr>
            <p:cNvSpPr/>
            <p:nvPr/>
          </p:nvSpPr>
          <p:spPr>
            <a:xfrm>
              <a:off x="642298" y="787709"/>
              <a:ext cx="1806029" cy="2034419"/>
            </a:xfrm>
            <a:custGeom>
              <a:avLst/>
              <a:gdLst>
                <a:gd name="connsiteX0" fmla="*/ 450080 w 1806029"/>
                <a:gd name="connsiteY0" fmla="*/ 1349062 h 2034419"/>
                <a:gd name="connsiteX1" fmla="*/ 829677 w 1806029"/>
                <a:gd name="connsiteY1" fmla="*/ 904007 h 2034419"/>
                <a:gd name="connsiteX2" fmla="*/ 1003839 w 1806029"/>
                <a:gd name="connsiteY2" fmla="*/ 265618 h 2034419"/>
                <a:gd name="connsiteX3" fmla="*/ 891288 w 1806029"/>
                <a:gd name="connsiteY3" fmla="*/ 831848 h 2034419"/>
                <a:gd name="connsiteX4" fmla="*/ 1236511 w 1806029"/>
                <a:gd name="connsiteY4" fmla="*/ 427061 h 2034419"/>
                <a:gd name="connsiteX5" fmla="*/ 1806029 w 1806029"/>
                <a:gd name="connsiteY5" fmla="*/ 0 h 2034419"/>
                <a:gd name="connsiteX6" fmla="*/ 1277213 w 1806029"/>
                <a:gd name="connsiteY6" fmla="*/ 521991 h 2034419"/>
                <a:gd name="connsiteX7" fmla="*/ 828436 w 1806029"/>
                <a:gd name="connsiteY7" fmla="*/ 1177878 h 2034419"/>
                <a:gd name="connsiteX8" fmla="*/ 1619582 w 1806029"/>
                <a:gd name="connsiteY8" fmla="*/ 819129 h 2034419"/>
                <a:gd name="connsiteX9" fmla="*/ 758262 w 1806029"/>
                <a:gd name="connsiteY9" fmla="*/ 1280439 h 2034419"/>
                <a:gd name="connsiteX10" fmla="*/ 0 w 1806029"/>
                <a:gd name="connsiteY10" fmla="*/ 2034420 h 2034419"/>
                <a:gd name="connsiteX11" fmla="*/ 450080 w 1806029"/>
                <a:gd name="connsiteY11" fmla="*/ 1349062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6029" h="2034419">
                  <a:moveTo>
                    <a:pt x="450080" y="1349062"/>
                  </a:moveTo>
                  <a:lnTo>
                    <a:pt x="829677" y="904007"/>
                  </a:lnTo>
                  <a:lnTo>
                    <a:pt x="1003839" y="265618"/>
                  </a:lnTo>
                  <a:lnTo>
                    <a:pt x="891288" y="831848"/>
                  </a:lnTo>
                  <a:lnTo>
                    <a:pt x="1236511" y="427061"/>
                  </a:lnTo>
                  <a:lnTo>
                    <a:pt x="1806029" y="0"/>
                  </a:lnTo>
                  <a:lnTo>
                    <a:pt x="1277213" y="521991"/>
                  </a:lnTo>
                  <a:lnTo>
                    <a:pt x="828436" y="1177878"/>
                  </a:lnTo>
                  <a:lnTo>
                    <a:pt x="1619582" y="819129"/>
                  </a:lnTo>
                  <a:lnTo>
                    <a:pt x="758262" y="1280439"/>
                  </a:lnTo>
                  <a:lnTo>
                    <a:pt x="0" y="2034420"/>
                  </a:lnTo>
                  <a:lnTo>
                    <a:pt x="450080" y="1349062"/>
                  </a:lnTo>
                  <a:close/>
                </a:path>
              </a:pathLst>
            </a:custGeom>
            <a:solidFill>
              <a:srgbClr val="284242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B445DD-0227-9E31-15E5-D2174FD6EAF8}"/>
              </a:ext>
            </a:extLst>
          </p:cNvPr>
          <p:cNvSpPr/>
          <p:nvPr/>
        </p:nvSpPr>
        <p:spPr>
          <a:xfrm>
            <a:off x="8523016" y="4374924"/>
            <a:ext cx="1719077" cy="1867662"/>
          </a:xfrm>
          <a:custGeom>
            <a:avLst/>
            <a:gdLst>
              <a:gd name="connsiteX0" fmla="*/ 1637637 w 1646013"/>
              <a:gd name="connsiteY0" fmla="*/ 31705 h 1788283"/>
              <a:gd name="connsiteX1" fmla="*/ 1646013 w 1646013"/>
              <a:gd name="connsiteY1" fmla="*/ 0 h 1788283"/>
              <a:gd name="connsiteX2" fmla="*/ 1568518 w 1646013"/>
              <a:gd name="connsiteY2" fmla="*/ 47775 h 1788283"/>
              <a:gd name="connsiteX3" fmla="*/ 1564299 w 1646013"/>
              <a:gd name="connsiteY3" fmla="*/ 49637 h 1788283"/>
              <a:gd name="connsiteX4" fmla="*/ 1516586 w 1646013"/>
              <a:gd name="connsiteY4" fmla="*/ 66637 h 1788283"/>
              <a:gd name="connsiteX5" fmla="*/ 1511064 w 1646013"/>
              <a:gd name="connsiteY5" fmla="*/ 68250 h 1788283"/>
              <a:gd name="connsiteX6" fmla="*/ 1453051 w 1646013"/>
              <a:gd name="connsiteY6" fmla="*/ 81156 h 1788283"/>
              <a:gd name="connsiteX7" fmla="*/ 1447405 w 1646013"/>
              <a:gd name="connsiteY7" fmla="*/ 82086 h 1788283"/>
              <a:gd name="connsiteX8" fmla="*/ 1401119 w 1646013"/>
              <a:gd name="connsiteY8" fmla="*/ 87609 h 1788283"/>
              <a:gd name="connsiteX9" fmla="*/ 1383250 w 1646013"/>
              <a:gd name="connsiteY9" fmla="*/ 88477 h 1788283"/>
              <a:gd name="connsiteX10" fmla="*/ 1380954 w 1646013"/>
              <a:gd name="connsiteY10" fmla="*/ 88477 h 1788283"/>
              <a:gd name="connsiteX11" fmla="*/ 1084933 w 1646013"/>
              <a:gd name="connsiteY11" fmla="*/ 97101 h 1788283"/>
              <a:gd name="connsiteX12" fmla="*/ 1084933 w 1646013"/>
              <a:gd name="connsiteY12" fmla="*/ 97101 h 1788283"/>
              <a:gd name="connsiteX13" fmla="*/ 1082327 w 1646013"/>
              <a:gd name="connsiteY13" fmla="*/ 97101 h 1788283"/>
              <a:gd name="connsiteX14" fmla="*/ 1008989 w 1646013"/>
              <a:gd name="connsiteY14" fmla="*/ 98653 h 1788283"/>
              <a:gd name="connsiteX15" fmla="*/ 1007872 w 1646013"/>
              <a:gd name="connsiteY15" fmla="*/ 98653 h 1788283"/>
              <a:gd name="connsiteX16" fmla="*/ 929136 w 1646013"/>
              <a:gd name="connsiteY16" fmla="*/ 100080 h 1788283"/>
              <a:gd name="connsiteX17" fmla="*/ 922931 w 1646013"/>
              <a:gd name="connsiteY17" fmla="*/ 100204 h 1788283"/>
              <a:gd name="connsiteX18" fmla="*/ 922931 w 1646013"/>
              <a:gd name="connsiteY18" fmla="*/ 100204 h 1788283"/>
              <a:gd name="connsiteX19" fmla="*/ 856543 w 1646013"/>
              <a:gd name="connsiteY19" fmla="*/ 101135 h 1788283"/>
              <a:gd name="connsiteX20" fmla="*/ 856543 w 1646013"/>
              <a:gd name="connsiteY20" fmla="*/ 101135 h 1788283"/>
              <a:gd name="connsiteX21" fmla="*/ 847670 w 1646013"/>
              <a:gd name="connsiteY21" fmla="*/ 101259 h 1788283"/>
              <a:gd name="connsiteX22" fmla="*/ 822976 w 1646013"/>
              <a:gd name="connsiteY22" fmla="*/ 101507 h 1788283"/>
              <a:gd name="connsiteX23" fmla="*/ 703848 w 1646013"/>
              <a:gd name="connsiteY23" fmla="*/ 99831 h 1788283"/>
              <a:gd name="connsiteX24" fmla="*/ 703848 w 1646013"/>
              <a:gd name="connsiteY24" fmla="*/ 99831 h 1788283"/>
              <a:gd name="connsiteX25" fmla="*/ 700746 w 1646013"/>
              <a:gd name="connsiteY25" fmla="*/ 99831 h 1788283"/>
              <a:gd name="connsiteX26" fmla="*/ 627842 w 1646013"/>
              <a:gd name="connsiteY26" fmla="*/ 98467 h 1788283"/>
              <a:gd name="connsiteX27" fmla="*/ 627842 w 1646013"/>
              <a:gd name="connsiteY27" fmla="*/ 98467 h 1788283"/>
              <a:gd name="connsiteX28" fmla="*/ 618969 w 1646013"/>
              <a:gd name="connsiteY28" fmla="*/ 98280 h 1788283"/>
              <a:gd name="connsiteX29" fmla="*/ 320218 w 1646013"/>
              <a:gd name="connsiteY29" fmla="*/ 90463 h 1788283"/>
              <a:gd name="connsiteX30" fmla="*/ 316434 w 1646013"/>
              <a:gd name="connsiteY30" fmla="*/ 90339 h 1788283"/>
              <a:gd name="connsiteX31" fmla="*/ 316434 w 1646013"/>
              <a:gd name="connsiteY31" fmla="*/ 90339 h 1788283"/>
              <a:gd name="connsiteX32" fmla="*/ 244771 w 1646013"/>
              <a:gd name="connsiteY32" fmla="*/ 87547 h 1788283"/>
              <a:gd name="connsiteX33" fmla="*/ 115219 w 1646013"/>
              <a:gd name="connsiteY33" fmla="*/ 62232 h 1788283"/>
              <a:gd name="connsiteX34" fmla="*/ 112862 w 1646013"/>
              <a:gd name="connsiteY34" fmla="*/ 61487 h 1788283"/>
              <a:gd name="connsiteX35" fmla="*/ 67568 w 1646013"/>
              <a:gd name="connsiteY35" fmla="*/ 43370 h 1788283"/>
              <a:gd name="connsiteX36" fmla="*/ 63101 w 1646013"/>
              <a:gd name="connsiteY36" fmla="*/ 41199 h 1788283"/>
              <a:gd name="connsiteX37" fmla="*/ 0 w 1646013"/>
              <a:gd name="connsiteY37" fmla="*/ 62 h 1788283"/>
              <a:gd name="connsiteX38" fmla="*/ 8377 w 1646013"/>
              <a:gd name="connsiteY38" fmla="*/ 31767 h 1788283"/>
              <a:gd name="connsiteX39" fmla="*/ 8377 w 1646013"/>
              <a:gd name="connsiteY39" fmla="*/ 31767 h 1788283"/>
              <a:gd name="connsiteX40" fmla="*/ 20786 w 1646013"/>
              <a:gd name="connsiteY40" fmla="*/ 81590 h 1788283"/>
              <a:gd name="connsiteX41" fmla="*/ 20786 w 1646013"/>
              <a:gd name="connsiteY41" fmla="*/ 81590 h 1788283"/>
              <a:gd name="connsiteX42" fmla="*/ 21964 w 1646013"/>
              <a:gd name="connsiteY42" fmla="*/ 86243 h 1788283"/>
              <a:gd name="connsiteX43" fmla="*/ 26618 w 1646013"/>
              <a:gd name="connsiteY43" fmla="*/ 104857 h 1788283"/>
              <a:gd name="connsiteX44" fmla="*/ 87795 w 1646013"/>
              <a:gd name="connsiteY44" fmla="*/ 133957 h 1788283"/>
              <a:gd name="connsiteX45" fmla="*/ 89719 w 1646013"/>
              <a:gd name="connsiteY45" fmla="*/ 141278 h 1788283"/>
              <a:gd name="connsiteX46" fmla="*/ 100887 w 1646013"/>
              <a:gd name="connsiteY46" fmla="*/ 182787 h 1788283"/>
              <a:gd name="connsiteX47" fmla="*/ 277779 w 1646013"/>
              <a:gd name="connsiteY47" fmla="*/ 217408 h 1788283"/>
              <a:gd name="connsiteX48" fmla="*/ 356763 w 1646013"/>
              <a:gd name="connsiteY48" fmla="*/ 221317 h 1788283"/>
              <a:gd name="connsiteX49" fmla="*/ 339267 w 1646013"/>
              <a:gd name="connsiteY49" fmla="*/ 221317 h 1788283"/>
              <a:gd name="connsiteX50" fmla="*/ 339267 w 1646013"/>
              <a:gd name="connsiteY50" fmla="*/ 273374 h 1788283"/>
              <a:gd name="connsiteX51" fmla="*/ 355150 w 1646013"/>
              <a:gd name="connsiteY51" fmla="*/ 273374 h 1788283"/>
              <a:gd name="connsiteX52" fmla="*/ 346526 w 1646013"/>
              <a:gd name="connsiteY52" fmla="*/ 405407 h 1788283"/>
              <a:gd name="connsiteX53" fmla="*/ 318606 w 1646013"/>
              <a:gd name="connsiteY53" fmla="*/ 387600 h 1788283"/>
              <a:gd name="connsiteX54" fmla="*/ 314448 w 1646013"/>
              <a:gd name="connsiteY54" fmla="*/ 434879 h 1788283"/>
              <a:gd name="connsiteX55" fmla="*/ 223862 w 1646013"/>
              <a:gd name="connsiteY55" fmla="*/ 434879 h 1788283"/>
              <a:gd name="connsiteX56" fmla="*/ 223862 w 1646013"/>
              <a:gd name="connsiteY56" fmla="*/ 482964 h 1788283"/>
              <a:gd name="connsiteX57" fmla="*/ 341500 w 1646013"/>
              <a:gd name="connsiteY57" fmla="*/ 482964 h 1788283"/>
              <a:gd name="connsiteX58" fmla="*/ 280199 w 1646013"/>
              <a:gd name="connsiteY58" fmla="*/ 1423703 h 1788283"/>
              <a:gd name="connsiteX59" fmla="*/ 280199 w 1646013"/>
              <a:gd name="connsiteY59" fmla="*/ 1423703 h 1788283"/>
              <a:gd name="connsiteX60" fmla="*/ 274739 w 1646013"/>
              <a:gd name="connsiteY60" fmla="*/ 1507527 h 1788283"/>
              <a:gd name="connsiteX61" fmla="*/ 240614 w 1646013"/>
              <a:gd name="connsiteY61" fmla="*/ 1507527 h 1788283"/>
              <a:gd name="connsiteX62" fmla="*/ 216168 w 1646013"/>
              <a:gd name="connsiteY62" fmla="*/ 1788284 h 1788283"/>
              <a:gd name="connsiteX63" fmla="*/ 423711 w 1646013"/>
              <a:gd name="connsiteY63" fmla="*/ 1788284 h 1788283"/>
              <a:gd name="connsiteX64" fmla="*/ 426875 w 1646013"/>
              <a:gd name="connsiteY64" fmla="*/ 1507527 h 1788283"/>
              <a:gd name="connsiteX65" fmla="*/ 406214 w 1646013"/>
              <a:gd name="connsiteY65" fmla="*/ 1507527 h 1788283"/>
              <a:gd name="connsiteX66" fmla="*/ 409502 w 1646013"/>
              <a:gd name="connsiteY66" fmla="*/ 1412411 h 1788283"/>
              <a:gd name="connsiteX67" fmla="*/ 409502 w 1646013"/>
              <a:gd name="connsiteY67" fmla="*/ 1412411 h 1788283"/>
              <a:gd name="connsiteX68" fmla="*/ 441394 w 1646013"/>
              <a:gd name="connsiteY68" fmla="*/ 482964 h 1788283"/>
              <a:gd name="connsiteX69" fmla="*/ 1204868 w 1646013"/>
              <a:gd name="connsiteY69" fmla="*/ 482964 h 1788283"/>
              <a:gd name="connsiteX70" fmla="*/ 1236760 w 1646013"/>
              <a:gd name="connsiteY70" fmla="*/ 1412411 h 1788283"/>
              <a:gd name="connsiteX71" fmla="*/ 1236760 w 1646013"/>
              <a:gd name="connsiteY71" fmla="*/ 1412411 h 1788283"/>
              <a:gd name="connsiteX72" fmla="*/ 1240047 w 1646013"/>
              <a:gd name="connsiteY72" fmla="*/ 1507527 h 1788283"/>
              <a:gd name="connsiteX73" fmla="*/ 1219324 w 1646013"/>
              <a:gd name="connsiteY73" fmla="*/ 1507527 h 1788283"/>
              <a:gd name="connsiteX74" fmla="*/ 1222489 w 1646013"/>
              <a:gd name="connsiteY74" fmla="*/ 1788284 h 1788283"/>
              <a:gd name="connsiteX75" fmla="*/ 1430032 w 1646013"/>
              <a:gd name="connsiteY75" fmla="*/ 1788284 h 1788283"/>
              <a:gd name="connsiteX76" fmla="*/ 1405524 w 1646013"/>
              <a:gd name="connsiteY76" fmla="*/ 1507527 h 1788283"/>
              <a:gd name="connsiteX77" fmla="*/ 1371399 w 1646013"/>
              <a:gd name="connsiteY77" fmla="*/ 1507527 h 1788283"/>
              <a:gd name="connsiteX78" fmla="*/ 1365939 w 1646013"/>
              <a:gd name="connsiteY78" fmla="*/ 1423703 h 1788283"/>
              <a:gd name="connsiteX79" fmla="*/ 1365939 w 1646013"/>
              <a:gd name="connsiteY79" fmla="*/ 1423703 h 1788283"/>
              <a:gd name="connsiteX80" fmla="*/ 1304637 w 1646013"/>
              <a:gd name="connsiteY80" fmla="*/ 482964 h 1788283"/>
              <a:gd name="connsiteX81" fmla="*/ 1422215 w 1646013"/>
              <a:gd name="connsiteY81" fmla="*/ 482964 h 1788283"/>
              <a:gd name="connsiteX82" fmla="*/ 1422215 w 1646013"/>
              <a:gd name="connsiteY82" fmla="*/ 434879 h 1788283"/>
              <a:gd name="connsiteX83" fmla="*/ 1337832 w 1646013"/>
              <a:gd name="connsiteY83" fmla="*/ 434879 h 1788283"/>
              <a:gd name="connsiteX84" fmla="*/ 1333675 w 1646013"/>
              <a:gd name="connsiteY84" fmla="*/ 387600 h 1788283"/>
              <a:gd name="connsiteX85" fmla="*/ 1299797 w 1646013"/>
              <a:gd name="connsiteY85" fmla="*/ 409192 h 1788283"/>
              <a:gd name="connsiteX86" fmla="*/ 1290925 w 1646013"/>
              <a:gd name="connsiteY86" fmla="*/ 273374 h 1788283"/>
              <a:gd name="connsiteX87" fmla="*/ 1306809 w 1646013"/>
              <a:gd name="connsiteY87" fmla="*/ 273374 h 1788283"/>
              <a:gd name="connsiteX88" fmla="*/ 1306809 w 1646013"/>
              <a:gd name="connsiteY88" fmla="*/ 221317 h 1788283"/>
              <a:gd name="connsiteX89" fmla="*/ 1289312 w 1646013"/>
              <a:gd name="connsiteY89" fmla="*/ 221317 h 1788283"/>
              <a:gd name="connsiteX90" fmla="*/ 1368296 w 1646013"/>
              <a:gd name="connsiteY90" fmla="*/ 217408 h 1788283"/>
              <a:gd name="connsiteX91" fmla="*/ 1545189 w 1646013"/>
              <a:gd name="connsiteY91" fmla="*/ 182787 h 1788283"/>
              <a:gd name="connsiteX92" fmla="*/ 1550153 w 1646013"/>
              <a:gd name="connsiteY92" fmla="*/ 164483 h 1788283"/>
              <a:gd name="connsiteX93" fmla="*/ 1550153 w 1646013"/>
              <a:gd name="connsiteY93" fmla="*/ 164483 h 1788283"/>
              <a:gd name="connsiteX94" fmla="*/ 1550276 w 1646013"/>
              <a:gd name="connsiteY94" fmla="*/ 164049 h 1788283"/>
              <a:gd name="connsiteX95" fmla="*/ 1556357 w 1646013"/>
              <a:gd name="connsiteY95" fmla="*/ 141340 h 1788283"/>
              <a:gd name="connsiteX96" fmla="*/ 1558281 w 1646013"/>
              <a:gd name="connsiteY96" fmla="*/ 133957 h 1788283"/>
              <a:gd name="connsiteX97" fmla="*/ 1569139 w 1646013"/>
              <a:gd name="connsiteY97" fmla="*/ 129614 h 1788283"/>
              <a:gd name="connsiteX98" fmla="*/ 1569139 w 1646013"/>
              <a:gd name="connsiteY98" fmla="*/ 129614 h 1788283"/>
              <a:gd name="connsiteX99" fmla="*/ 1619458 w 1646013"/>
              <a:gd name="connsiteY99" fmla="*/ 104857 h 1788283"/>
              <a:gd name="connsiteX100" fmla="*/ 1621071 w 1646013"/>
              <a:gd name="connsiteY100" fmla="*/ 98591 h 1788283"/>
              <a:gd name="connsiteX101" fmla="*/ 1621071 w 1646013"/>
              <a:gd name="connsiteY101" fmla="*/ 98591 h 1788283"/>
              <a:gd name="connsiteX102" fmla="*/ 1637762 w 1646013"/>
              <a:gd name="connsiteY102" fmla="*/ 31767 h 1788283"/>
              <a:gd name="connsiteX103" fmla="*/ 1637762 w 1646013"/>
              <a:gd name="connsiteY103" fmla="*/ 31767 h 1788283"/>
              <a:gd name="connsiteX104" fmla="*/ 618783 w 1646013"/>
              <a:gd name="connsiteY104" fmla="*/ 224047 h 1788283"/>
              <a:gd name="connsiteX105" fmla="*/ 758448 w 1646013"/>
              <a:gd name="connsiteY105" fmla="*/ 223675 h 1788283"/>
              <a:gd name="connsiteX106" fmla="*/ 758448 w 1646013"/>
              <a:gd name="connsiteY106" fmla="*/ 434941 h 1788283"/>
              <a:gd name="connsiteX107" fmla="*/ 474899 w 1646013"/>
              <a:gd name="connsiteY107" fmla="*/ 434941 h 1788283"/>
              <a:gd name="connsiteX108" fmla="*/ 471610 w 1646013"/>
              <a:gd name="connsiteY108" fmla="*/ 387538 h 1788283"/>
              <a:gd name="connsiteX109" fmla="*/ 444062 w 1646013"/>
              <a:gd name="connsiteY109" fmla="*/ 401622 h 1788283"/>
              <a:gd name="connsiteX110" fmla="*/ 448467 w 1646013"/>
              <a:gd name="connsiteY110" fmla="*/ 273436 h 1788283"/>
              <a:gd name="connsiteX111" fmla="*/ 469439 w 1646013"/>
              <a:gd name="connsiteY111" fmla="*/ 273436 h 1788283"/>
              <a:gd name="connsiteX112" fmla="*/ 469439 w 1646013"/>
              <a:gd name="connsiteY112" fmla="*/ 223427 h 1788283"/>
              <a:gd name="connsiteX113" fmla="*/ 618721 w 1646013"/>
              <a:gd name="connsiteY113" fmla="*/ 224109 h 1788283"/>
              <a:gd name="connsiteX114" fmla="*/ 1176575 w 1646013"/>
              <a:gd name="connsiteY114" fmla="*/ 247314 h 1788283"/>
              <a:gd name="connsiteX115" fmla="*/ 1176575 w 1646013"/>
              <a:gd name="connsiteY115" fmla="*/ 273374 h 1788283"/>
              <a:gd name="connsiteX116" fmla="*/ 1197608 w 1646013"/>
              <a:gd name="connsiteY116" fmla="*/ 273374 h 1788283"/>
              <a:gd name="connsiteX117" fmla="*/ 1201890 w 1646013"/>
              <a:gd name="connsiteY117" fmla="*/ 398334 h 1788283"/>
              <a:gd name="connsiteX118" fmla="*/ 1180670 w 1646013"/>
              <a:gd name="connsiteY118" fmla="*/ 387476 h 1788283"/>
              <a:gd name="connsiteX119" fmla="*/ 1177381 w 1646013"/>
              <a:gd name="connsiteY119" fmla="*/ 434879 h 1788283"/>
              <a:gd name="connsiteX120" fmla="*/ 887566 w 1646013"/>
              <a:gd name="connsiteY120" fmla="*/ 434879 h 1788283"/>
              <a:gd name="connsiteX121" fmla="*/ 887566 w 1646013"/>
              <a:gd name="connsiteY121" fmla="*/ 223613 h 1788283"/>
              <a:gd name="connsiteX122" fmla="*/ 1027231 w 1646013"/>
              <a:gd name="connsiteY122" fmla="*/ 223985 h 1788283"/>
              <a:gd name="connsiteX123" fmla="*/ 1176513 w 1646013"/>
              <a:gd name="connsiteY123" fmla="*/ 223303 h 1788283"/>
              <a:gd name="connsiteX124" fmla="*/ 1176513 w 1646013"/>
              <a:gd name="connsiteY124" fmla="*/ 247252 h 178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646013" h="1788283">
                <a:moveTo>
                  <a:pt x="1637637" y="31705"/>
                </a:moveTo>
                <a:cubicBezTo>
                  <a:pt x="1640305" y="21095"/>
                  <a:pt x="1643097" y="10486"/>
                  <a:pt x="1646013" y="0"/>
                </a:cubicBezTo>
                <a:cubicBezTo>
                  <a:pt x="1632426" y="12595"/>
                  <a:pt x="1606986" y="30961"/>
                  <a:pt x="1568518" y="47775"/>
                </a:cubicBezTo>
                <a:cubicBezTo>
                  <a:pt x="1567091" y="48396"/>
                  <a:pt x="1565726" y="49016"/>
                  <a:pt x="1564299" y="49637"/>
                </a:cubicBezTo>
                <a:cubicBezTo>
                  <a:pt x="1550153" y="55655"/>
                  <a:pt x="1534207" y="61425"/>
                  <a:pt x="1516586" y="66637"/>
                </a:cubicBezTo>
                <a:cubicBezTo>
                  <a:pt x="1514786" y="67195"/>
                  <a:pt x="1512925" y="67692"/>
                  <a:pt x="1511064" y="68250"/>
                </a:cubicBezTo>
                <a:cubicBezTo>
                  <a:pt x="1493443" y="73214"/>
                  <a:pt x="1474147" y="77619"/>
                  <a:pt x="1453051" y="81156"/>
                </a:cubicBezTo>
                <a:cubicBezTo>
                  <a:pt x="1451189" y="81466"/>
                  <a:pt x="1449328" y="81776"/>
                  <a:pt x="1447405" y="82086"/>
                </a:cubicBezTo>
                <a:cubicBezTo>
                  <a:pt x="1432762" y="84382"/>
                  <a:pt x="1417437" y="86306"/>
                  <a:pt x="1401119" y="87609"/>
                </a:cubicBezTo>
                <a:cubicBezTo>
                  <a:pt x="1399009" y="87795"/>
                  <a:pt x="1392866" y="88105"/>
                  <a:pt x="1383250" y="88477"/>
                </a:cubicBezTo>
                <a:lnTo>
                  <a:pt x="1380954" y="88477"/>
                </a:lnTo>
                <a:cubicBezTo>
                  <a:pt x="1335660" y="90339"/>
                  <a:pt x="1221558" y="93999"/>
                  <a:pt x="1084933" y="97101"/>
                </a:cubicBezTo>
                <a:lnTo>
                  <a:pt x="1084933" y="97101"/>
                </a:lnTo>
                <a:cubicBezTo>
                  <a:pt x="1084065" y="97101"/>
                  <a:pt x="1083196" y="97101"/>
                  <a:pt x="1082327" y="97101"/>
                </a:cubicBezTo>
                <a:cubicBezTo>
                  <a:pt x="1058440" y="97660"/>
                  <a:pt x="1033931" y="98157"/>
                  <a:pt x="1008989" y="98653"/>
                </a:cubicBezTo>
                <a:lnTo>
                  <a:pt x="1007872" y="98653"/>
                </a:lnTo>
                <a:cubicBezTo>
                  <a:pt x="981999" y="99211"/>
                  <a:pt x="955630" y="99646"/>
                  <a:pt x="929136" y="100080"/>
                </a:cubicBezTo>
                <a:cubicBezTo>
                  <a:pt x="927089" y="100080"/>
                  <a:pt x="924979" y="100142"/>
                  <a:pt x="922931" y="100204"/>
                </a:cubicBezTo>
                <a:lnTo>
                  <a:pt x="922931" y="100204"/>
                </a:lnTo>
                <a:cubicBezTo>
                  <a:pt x="900843" y="100576"/>
                  <a:pt x="878693" y="100887"/>
                  <a:pt x="856543" y="101135"/>
                </a:cubicBezTo>
                <a:lnTo>
                  <a:pt x="856543" y="101135"/>
                </a:lnTo>
                <a:cubicBezTo>
                  <a:pt x="853565" y="101135"/>
                  <a:pt x="850649" y="101197"/>
                  <a:pt x="847670" y="101259"/>
                </a:cubicBezTo>
                <a:cubicBezTo>
                  <a:pt x="839418" y="101383"/>
                  <a:pt x="831228" y="101445"/>
                  <a:pt x="822976" y="101507"/>
                </a:cubicBezTo>
                <a:cubicBezTo>
                  <a:pt x="783390" y="101072"/>
                  <a:pt x="743371" y="100514"/>
                  <a:pt x="703848" y="99831"/>
                </a:cubicBezTo>
                <a:lnTo>
                  <a:pt x="703848" y="99831"/>
                </a:lnTo>
                <a:cubicBezTo>
                  <a:pt x="702793" y="99831"/>
                  <a:pt x="701800" y="99831"/>
                  <a:pt x="700746" y="99831"/>
                </a:cubicBezTo>
                <a:cubicBezTo>
                  <a:pt x="676176" y="99397"/>
                  <a:pt x="651791" y="98963"/>
                  <a:pt x="627842" y="98467"/>
                </a:cubicBezTo>
                <a:lnTo>
                  <a:pt x="627842" y="98467"/>
                </a:lnTo>
                <a:cubicBezTo>
                  <a:pt x="624864" y="98467"/>
                  <a:pt x="621886" y="98342"/>
                  <a:pt x="618969" y="98280"/>
                </a:cubicBezTo>
                <a:cubicBezTo>
                  <a:pt x="498290" y="95799"/>
                  <a:pt x="389275" y="92696"/>
                  <a:pt x="320218" y="90463"/>
                </a:cubicBezTo>
                <a:cubicBezTo>
                  <a:pt x="318978" y="90463"/>
                  <a:pt x="317675" y="90401"/>
                  <a:pt x="316434" y="90339"/>
                </a:cubicBezTo>
                <a:lnTo>
                  <a:pt x="316434" y="90339"/>
                </a:lnTo>
                <a:cubicBezTo>
                  <a:pt x="275608" y="88973"/>
                  <a:pt x="249611" y="87981"/>
                  <a:pt x="244771" y="87547"/>
                </a:cubicBezTo>
                <a:cubicBezTo>
                  <a:pt x="193397" y="83327"/>
                  <a:pt x="150399" y="73834"/>
                  <a:pt x="115219" y="62232"/>
                </a:cubicBezTo>
                <a:cubicBezTo>
                  <a:pt x="114413" y="61984"/>
                  <a:pt x="113606" y="61736"/>
                  <a:pt x="112862" y="61487"/>
                </a:cubicBezTo>
                <a:cubicBezTo>
                  <a:pt x="95923" y="55779"/>
                  <a:pt x="80908" y="49637"/>
                  <a:pt x="67568" y="43370"/>
                </a:cubicBezTo>
                <a:cubicBezTo>
                  <a:pt x="66017" y="42625"/>
                  <a:pt x="64590" y="41943"/>
                  <a:pt x="63101" y="41199"/>
                </a:cubicBezTo>
                <a:cubicBezTo>
                  <a:pt x="32574" y="26307"/>
                  <a:pt x="11789" y="10982"/>
                  <a:pt x="0" y="62"/>
                </a:cubicBezTo>
                <a:cubicBezTo>
                  <a:pt x="2917" y="10548"/>
                  <a:pt x="5646" y="21157"/>
                  <a:pt x="8377" y="31767"/>
                </a:cubicBezTo>
                <a:lnTo>
                  <a:pt x="8377" y="31767"/>
                </a:lnTo>
                <a:cubicBezTo>
                  <a:pt x="12595" y="48334"/>
                  <a:pt x="16629" y="64962"/>
                  <a:pt x="20786" y="81590"/>
                </a:cubicBezTo>
                <a:lnTo>
                  <a:pt x="20786" y="81590"/>
                </a:lnTo>
                <a:cubicBezTo>
                  <a:pt x="21158" y="83141"/>
                  <a:pt x="21593" y="84692"/>
                  <a:pt x="21964" y="86243"/>
                </a:cubicBezTo>
                <a:cubicBezTo>
                  <a:pt x="23516" y="92448"/>
                  <a:pt x="25067" y="98653"/>
                  <a:pt x="26618" y="104857"/>
                </a:cubicBezTo>
                <a:cubicBezTo>
                  <a:pt x="44114" y="114909"/>
                  <a:pt x="64528" y="124898"/>
                  <a:pt x="87795" y="133957"/>
                </a:cubicBezTo>
                <a:cubicBezTo>
                  <a:pt x="88415" y="136377"/>
                  <a:pt x="89036" y="138859"/>
                  <a:pt x="89719" y="141278"/>
                </a:cubicBezTo>
                <a:cubicBezTo>
                  <a:pt x="93379" y="155177"/>
                  <a:pt x="97102" y="169013"/>
                  <a:pt x="100887" y="182787"/>
                </a:cubicBezTo>
                <a:cubicBezTo>
                  <a:pt x="145498" y="197058"/>
                  <a:pt x="204813" y="210956"/>
                  <a:pt x="277779" y="217408"/>
                </a:cubicBezTo>
                <a:cubicBezTo>
                  <a:pt x="296455" y="219084"/>
                  <a:pt x="323507" y="220325"/>
                  <a:pt x="356763" y="221317"/>
                </a:cubicBezTo>
                <a:lnTo>
                  <a:pt x="339267" y="221317"/>
                </a:lnTo>
                <a:lnTo>
                  <a:pt x="339267" y="273374"/>
                </a:lnTo>
                <a:lnTo>
                  <a:pt x="355150" y="273374"/>
                </a:lnTo>
                <a:lnTo>
                  <a:pt x="346526" y="405407"/>
                </a:lnTo>
                <a:lnTo>
                  <a:pt x="318606" y="387600"/>
                </a:lnTo>
                <a:lnTo>
                  <a:pt x="314448" y="434879"/>
                </a:lnTo>
                <a:lnTo>
                  <a:pt x="223862" y="434879"/>
                </a:lnTo>
                <a:lnTo>
                  <a:pt x="223862" y="482964"/>
                </a:lnTo>
                <a:lnTo>
                  <a:pt x="341500" y="482964"/>
                </a:lnTo>
                <a:lnTo>
                  <a:pt x="280199" y="1423703"/>
                </a:lnTo>
                <a:lnTo>
                  <a:pt x="280199" y="1423703"/>
                </a:lnTo>
                <a:lnTo>
                  <a:pt x="274739" y="1507527"/>
                </a:lnTo>
                <a:lnTo>
                  <a:pt x="240614" y="1507527"/>
                </a:lnTo>
                <a:lnTo>
                  <a:pt x="216168" y="1788284"/>
                </a:lnTo>
                <a:lnTo>
                  <a:pt x="423711" y="1788284"/>
                </a:lnTo>
                <a:lnTo>
                  <a:pt x="426875" y="1507527"/>
                </a:lnTo>
                <a:lnTo>
                  <a:pt x="406214" y="1507527"/>
                </a:lnTo>
                <a:lnTo>
                  <a:pt x="409502" y="1412411"/>
                </a:lnTo>
                <a:lnTo>
                  <a:pt x="409502" y="1412411"/>
                </a:lnTo>
                <a:lnTo>
                  <a:pt x="441394" y="482964"/>
                </a:lnTo>
                <a:lnTo>
                  <a:pt x="1204868" y="482964"/>
                </a:lnTo>
                <a:lnTo>
                  <a:pt x="1236760" y="1412411"/>
                </a:lnTo>
                <a:lnTo>
                  <a:pt x="1236760" y="1412411"/>
                </a:lnTo>
                <a:lnTo>
                  <a:pt x="1240047" y="1507527"/>
                </a:lnTo>
                <a:lnTo>
                  <a:pt x="1219324" y="1507527"/>
                </a:lnTo>
                <a:lnTo>
                  <a:pt x="1222489" y="1788284"/>
                </a:lnTo>
                <a:lnTo>
                  <a:pt x="1430032" y="1788284"/>
                </a:lnTo>
                <a:lnTo>
                  <a:pt x="1405524" y="1507527"/>
                </a:lnTo>
                <a:lnTo>
                  <a:pt x="1371399" y="1507527"/>
                </a:lnTo>
                <a:lnTo>
                  <a:pt x="1365939" y="1423703"/>
                </a:lnTo>
                <a:lnTo>
                  <a:pt x="1365939" y="1423703"/>
                </a:lnTo>
                <a:lnTo>
                  <a:pt x="1304637" y="482964"/>
                </a:lnTo>
                <a:lnTo>
                  <a:pt x="1422215" y="482964"/>
                </a:lnTo>
                <a:lnTo>
                  <a:pt x="1422215" y="434879"/>
                </a:lnTo>
                <a:lnTo>
                  <a:pt x="1337832" y="434879"/>
                </a:lnTo>
                <a:lnTo>
                  <a:pt x="1333675" y="387600"/>
                </a:lnTo>
                <a:lnTo>
                  <a:pt x="1299797" y="409192"/>
                </a:lnTo>
                <a:lnTo>
                  <a:pt x="1290925" y="273374"/>
                </a:lnTo>
                <a:lnTo>
                  <a:pt x="1306809" y="273374"/>
                </a:lnTo>
                <a:lnTo>
                  <a:pt x="1306809" y="221317"/>
                </a:lnTo>
                <a:lnTo>
                  <a:pt x="1289312" y="221317"/>
                </a:lnTo>
                <a:cubicBezTo>
                  <a:pt x="1322569" y="220325"/>
                  <a:pt x="1349620" y="219022"/>
                  <a:pt x="1368296" y="217408"/>
                </a:cubicBezTo>
                <a:cubicBezTo>
                  <a:pt x="1441262" y="210956"/>
                  <a:pt x="1500578" y="197058"/>
                  <a:pt x="1545189" y="182787"/>
                </a:cubicBezTo>
                <a:cubicBezTo>
                  <a:pt x="1546864" y="176706"/>
                  <a:pt x="1548540" y="170564"/>
                  <a:pt x="1550153" y="164483"/>
                </a:cubicBezTo>
                <a:lnTo>
                  <a:pt x="1550153" y="164483"/>
                </a:lnTo>
                <a:lnTo>
                  <a:pt x="1550276" y="164049"/>
                </a:lnTo>
                <a:cubicBezTo>
                  <a:pt x="1552324" y="156479"/>
                  <a:pt x="1554309" y="148910"/>
                  <a:pt x="1556357" y="141340"/>
                </a:cubicBezTo>
                <a:cubicBezTo>
                  <a:pt x="1556978" y="138859"/>
                  <a:pt x="1557660" y="136377"/>
                  <a:pt x="1558281" y="133957"/>
                </a:cubicBezTo>
                <a:cubicBezTo>
                  <a:pt x="1561941" y="132530"/>
                  <a:pt x="1565602" y="131103"/>
                  <a:pt x="1569139" y="129614"/>
                </a:cubicBezTo>
                <a:lnTo>
                  <a:pt x="1569139" y="129614"/>
                </a:lnTo>
                <a:cubicBezTo>
                  <a:pt x="1587939" y="121734"/>
                  <a:pt x="1604691" y="113357"/>
                  <a:pt x="1619458" y="104857"/>
                </a:cubicBezTo>
                <a:cubicBezTo>
                  <a:pt x="1620017" y="102748"/>
                  <a:pt x="1620513" y="100638"/>
                  <a:pt x="1621071" y="98591"/>
                </a:cubicBezTo>
                <a:lnTo>
                  <a:pt x="1621071" y="98591"/>
                </a:lnTo>
                <a:cubicBezTo>
                  <a:pt x="1626717" y="76316"/>
                  <a:pt x="1632115" y="54042"/>
                  <a:pt x="1637762" y="31767"/>
                </a:cubicBezTo>
                <a:lnTo>
                  <a:pt x="1637762" y="31767"/>
                </a:lnTo>
                <a:close/>
                <a:moveTo>
                  <a:pt x="618783" y="224047"/>
                </a:moveTo>
                <a:cubicBezTo>
                  <a:pt x="664139" y="224047"/>
                  <a:pt x="711231" y="223923"/>
                  <a:pt x="758448" y="223675"/>
                </a:cubicBezTo>
                <a:lnTo>
                  <a:pt x="758448" y="434941"/>
                </a:lnTo>
                <a:lnTo>
                  <a:pt x="474899" y="434941"/>
                </a:lnTo>
                <a:lnTo>
                  <a:pt x="471610" y="387538"/>
                </a:lnTo>
                <a:lnTo>
                  <a:pt x="444062" y="401622"/>
                </a:lnTo>
                <a:lnTo>
                  <a:pt x="448467" y="273436"/>
                </a:lnTo>
                <a:lnTo>
                  <a:pt x="469439" y="273436"/>
                </a:lnTo>
                <a:lnTo>
                  <a:pt x="469439" y="223427"/>
                </a:lnTo>
                <a:cubicBezTo>
                  <a:pt x="515291" y="223923"/>
                  <a:pt x="565858" y="224109"/>
                  <a:pt x="618721" y="224109"/>
                </a:cubicBezTo>
                <a:close/>
                <a:moveTo>
                  <a:pt x="1176575" y="247314"/>
                </a:moveTo>
                <a:lnTo>
                  <a:pt x="1176575" y="273374"/>
                </a:lnTo>
                <a:lnTo>
                  <a:pt x="1197608" y="273374"/>
                </a:lnTo>
                <a:lnTo>
                  <a:pt x="1201890" y="398334"/>
                </a:lnTo>
                <a:lnTo>
                  <a:pt x="1180670" y="387476"/>
                </a:lnTo>
                <a:lnTo>
                  <a:pt x="1177381" y="434879"/>
                </a:lnTo>
                <a:lnTo>
                  <a:pt x="887566" y="434879"/>
                </a:lnTo>
                <a:lnTo>
                  <a:pt x="887566" y="223613"/>
                </a:lnTo>
                <a:cubicBezTo>
                  <a:pt x="934782" y="223861"/>
                  <a:pt x="981875" y="223985"/>
                  <a:pt x="1027231" y="223985"/>
                </a:cubicBezTo>
                <a:cubicBezTo>
                  <a:pt x="1080094" y="223985"/>
                  <a:pt x="1130661" y="223799"/>
                  <a:pt x="1176513" y="223303"/>
                </a:cubicBezTo>
                <a:lnTo>
                  <a:pt x="1176513" y="247252"/>
                </a:lnTo>
                <a:close/>
              </a:path>
            </a:pathLst>
          </a:custGeom>
          <a:solidFill>
            <a:srgbClr val="1A2B2B"/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9F544C0-D0B2-15E8-48F5-8E468FF77C9F}"/>
              </a:ext>
            </a:extLst>
          </p:cNvPr>
          <p:cNvSpPr/>
          <p:nvPr/>
        </p:nvSpPr>
        <p:spPr>
          <a:xfrm>
            <a:off x="8523016" y="6189620"/>
            <a:ext cx="1719077" cy="1141904"/>
          </a:xfrm>
          <a:custGeom>
            <a:avLst/>
            <a:gdLst>
              <a:gd name="connsiteX0" fmla="*/ 8377 w 1646013"/>
              <a:gd name="connsiteY0" fmla="*/ 1073827 h 1093371"/>
              <a:gd name="connsiteX1" fmla="*/ 0 w 1646013"/>
              <a:gd name="connsiteY1" fmla="*/ 1093185 h 1093371"/>
              <a:gd name="connsiteX2" fmla="*/ 77495 w 1646013"/>
              <a:gd name="connsiteY2" fmla="*/ 1063962 h 1093371"/>
              <a:gd name="connsiteX3" fmla="*/ 81715 w 1646013"/>
              <a:gd name="connsiteY3" fmla="*/ 1062845 h 1093371"/>
              <a:gd name="connsiteX4" fmla="*/ 129427 w 1646013"/>
              <a:gd name="connsiteY4" fmla="*/ 1052483 h 1093371"/>
              <a:gd name="connsiteX5" fmla="*/ 134950 w 1646013"/>
              <a:gd name="connsiteY5" fmla="*/ 1051490 h 1093371"/>
              <a:gd name="connsiteX6" fmla="*/ 192963 w 1646013"/>
              <a:gd name="connsiteY6" fmla="*/ 1043610 h 1093371"/>
              <a:gd name="connsiteX7" fmla="*/ 198609 w 1646013"/>
              <a:gd name="connsiteY7" fmla="*/ 1043052 h 1093371"/>
              <a:gd name="connsiteX8" fmla="*/ 244895 w 1646013"/>
              <a:gd name="connsiteY8" fmla="*/ 1039702 h 1093371"/>
              <a:gd name="connsiteX9" fmla="*/ 262765 w 1646013"/>
              <a:gd name="connsiteY9" fmla="*/ 1039205 h 1093371"/>
              <a:gd name="connsiteX10" fmla="*/ 265060 w 1646013"/>
              <a:gd name="connsiteY10" fmla="*/ 1039205 h 1093371"/>
              <a:gd name="connsiteX11" fmla="*/ 561081 w 1646013"/>
              <a:gd name="connsiteY11" fmla="*/ 1033932 h 1093371"/>
              <a:gd name="connsiteX12" fmla="*/ 561081 w 1646013"/>
              <a:gd name="connsiteY12" fmla="*/ 1033932 h 1093371"/>
              <a:gd name="connsiteX13" fmla="*/ 563687 w 1646013"/>
              <a:gd name="connsiteY13" fmla="*/ 1033932 h 1093371"/>
              <a:gd name="connsiteX14" fmla="*/ 637025 w 1646013"/>
              <a:gd name="connsiteY14" fmla="*/ 1033001 h 1093371"/>
              <a:gd name="connsiteX15" fmla="*/ 638142 w 1646013"/>
              <a:gd name="connsiteY15" fmla="*/ 1033001 h 1093371"/>
              <a:gd name="connsiteX16" fmla="*/ 716877 w 1646013"/>
              <a:gd name="connsiteY16" fmla="*/ 1032132 h 1093371"/>
              <a:gd name="connsiteX17" fmla="*/ 723082 w 1646013"/>
              <a:gd name="connsiteY17" fmla="*/ 1032132 h 1093371"/>
              <a:gd name="connsiteX18" fmla="*/ 723082 w 1646013"/>
              <a:gd name="connsiteY18" fmla="*/ 1032132 h 1093371"/>
              <a:gd name="connsiteX19" fmla="*/ 789471 w 1646013"/>
              <a:gd name="connsiteY19" fmla="*/ 1031574 h 1093371"/>
              <a:gd name="connsiteX20" fmla="*/ 789471 w 1646013"/>
              <a:gd name="connsiteY20" fmla="*/ 1031574 h 1093371"/>
              <a:gd name="connsiteX21" fmla="*/ 798344 w 1646013"/>
              <a:gd name="connsiteY21" fmla="*/ 1031512 h 1093371"/>
              <a:gd name="connsiteX22" fmla="*/ 823038 w 1646013"/>
              <a:gd name="connsiteY22" fmla="*/ 1031326 h 1093371"/>
              <a:gd name="connsiteX23" fmla="*/ 942166 w 1646013"/>
              <a:gd name="connsiteY23" fmla="*/ 1032318 h 1093371"/>
              <a:gd name="connsiteX24" fmla="*/ 942166 w 1646013"/>
              <a:gd name="connsiteY24" fmla="*/ 1032318 h 1093371"/>
              <a:gd name="connsiteX25" fmla="*/ 945268 w 1646013"/>
              <a:gd name="connsiteY25" fmla="*/ 1032318 h 1093371"/>
              <a:gd name="connsiteX26" fmla="*/ 1018172 w 1646013"/>
              <a:gd name="connsiteY26" fmla="*/ 1033125 h 1093371"/>
              <a:gd name="connsiteX27" fmla="*/ 1018172 w 1646013"/>
              <a:gd name="connsiteY27" fmla="*/ 1033125 h 1093371"/>
              <a:gd name="connsiteX28" fmla="*/ 1027044 w 1646013"/>
              <a:gd name="connsiteY28" fmla="*/ 1033249 h 1093371"/>
              <a:gd name="connsiteX29" fmla="*/ 1325795 w 1646013"/>
              <a:gd name="connsiteY29" fmla="*/ 1038026 h 1093371"/>
              <a:gd name="connsiteX30" fmla="*/ 1329580 w 1646013"/>
              <a:gd name="connsiteY30" fmla="*/ 1038088 h 1093371"/>
              <a:gd name="connsiteX31" fmla="*/ 1329580 w 1646013"/>
              <a:gd name="connsiteY31" fmla="*/ 1038088 h 1093371"/>
              <a:gd name="connsiteX32" fmla="*/ 1401243 w 1646013"/>
              <a:gd name="connsiteY32" fmla="*/ 1039764 h 1093371"/>
              <a:gd name="connsiteX33" fmla="*/ 1530795 w 1646013"/>
              <a:gd name="connsiteY33" fmla="*/ 1055275 h 1093371"/>
              <a:gd name="connsiteX34" fmla="*/ 1533152 w 1646013"/>
              <a:gd name="connsiteY34" fmla="*/ 1055771 h 1093371"/>
              <a:gd name="connsiteX35" fmla="*/ 1578445 w 1646013"/>
              <a:gd name="connsiteY35" fmla="*/ 1066878 h 1093371"/>
              <a:gd name="connsiteX36" fmla="*/ 1582913 w 1646013"/>
              <a:gd name="connsiteY36" fmla="*/ 1068180 h 1093371"/>
              <a:gd name="connsiteX37" fmla="*/ 1646013 w 1646013"/>
              <a:gd name="connsiteY37" fmla="*/ 1093371 h 1093371"/>
              <a:gd name="connsiteX38" fmla="*/ 1637637 w 1646013"/>
              <a:gd name="connsiteY38" fmla="*/ 1074013 h 1093371"/>
              <a:gd name="connsiteX39" fmla="*/ 1637637 w 1646013"/>
              <a:gd name="connsiteY39" fmla="*/ 1074013 h 1093371"/>
              <a:gd name="connsiteX40" fmla="*/ 1625228 w 1646013"/>
              <a:gd name="connsiteY40" fmla="*/ 1043548 h 1093371"/>
              <a:gd name="connsiteX41" fmla="*/ 1625228 w 1646013"/>
              <a:gd name="connsiteY41" fmla="*/ 1043548 h 1093371"/>
              <a:gd name="connsiteX42" fmla="*/ 1624049 w 1646013"/>
              <a:gd name="connsiteY42" fmla="*/ 1040695 h 1093371"/>
              <a:gd name="connsiteX43" fmla="*/ 1619395 w 1646013"/>
              <a:gd name="connsiteY43" fmla="*/ 1029278 h 1093371"/>
              <a:gd name="connsiteX44" fmla="*/ 1558218 w 1646013"/>
              <a:gd name="connsiteY44" fmla="*/ 1011471 h 1093371"/>
              <a:gd name="connsiteX45" fmla="*/ 1556295 w 1646013"/>
              <a:gd name="connsiteY45" fmla="*/ 1007003 h 1093371"/>
              <a:gd name="connsiteX46" fmla="*/ 1545127 w 1646013"/>
              <a:gd name="connsiteY46" fmla="*/ 981627 h 1093371"/>
              <a:gd name="connsiteX47" fmla="*/ 1368234 w 1646013"/>
              <a:gd name="connsiteY47" fmla="*/ 960469 h 1093371"/>
              <a:gd name="connsiteX48" fmla="*/ 1289250 w 1646013"/>
              <a:gd name="connsiteY48" fmla="*/ 958049 h 1093371"/>
              <a:gd name="connsiteX49" fmla="*/ 1306747 w 1646013"/>
              <a:gd name="connsiteY49" fmla="*/ 958049 h 1093371"/>
              <a:gd name="connsiteX50" fmla="*/ 1306747 w 1646013"/>
              <a:gd name="connsiteY50" fmla="*/ 926220 h 1093371"/>
              <a:gd name="connsiteX51" fmla="*/ 1290863 w 1646013"/>
              <a:gd name="connsiteY51" fmla="*/ 926220 h 1093371"/>
              <a:gd name="connsiteX52" fmla="*/ 1299488 w 1646013"/>
              <a:gd name="connsiteY52" fmla="*/ 845499 h 1093371"/>
              <a:gd name="connsiteX53" fmla="*/ 1327408 w 1646013"/>
              <a:gd name="connsiteY53" fmla="*/ 856357 h 1093371"/>
              <a:gd name="connsiteX54" fmla="*/ 1331565 w 1646013"/>
              <a:gd name="connsiteY54" fmla="*/ 827443 h 1093371"/>
              <a:gd name="connsiteX55" fmla="*/ 1422152 w 1646013"/>
              <a:gd name="connsiteY55" fmla="*/ 827443 h 1093371"/>
              <a:gd name="connsiteX56" fmla="*/ 1422152 w 1646013"/>
              <a:gd name="connsiteY56" fmla="*/ 798033 h 1093371"/>
              <a:gd name="connsiteX57" fmla="*/ 1304513 w 1646013"/>
              <a:gd name="connsiteY57" fmla="*/ 798033 h 1093371"/>
              <a:gd name="connsiteX58" fmla="*/ 1365814 w 1646013"/>
              <a:gd name="connsiteY58" fmla="*/ 222869 h 1093371"/>
              <a:gd name="connsiteX59" fmla="*/ 1365814 w 1646013"/>
              <a:gd name="connsiteY59" fmla="*/ 222869 h 1093371"/>
              <a:gd name="connsiteX60" fmla="*/ 1371274 w 1646013"/>
              <a:gd name="connsiteY60" fmla="*/ 171619 h 1093371"/>
              <a:gd name="connsiteX61" fmla="*/ 1405400 w 1646013"/>
              <a:gd name="connsiteY61" fmla="*/ 171619 h 1093371"/>
              <a:gd name="connsiteX62" fmla="*/ 1429846 w 1646013"/>
              <a:gd name="connsiteY62" fmla="*/ 0 h 1093371"/>
              <a:gd name="connsiteX63" fmla="*/ 1222302 w 1646013"/>
              <a:gd name="connsiteY63" fmla="*/ 0 h 1093371"/>
              <a:gd name="connsiteX64" fmla="*/ 1219138 w 1646013"/>
              <a:gd name="connsiteY64" fmla="*/ 171619 h 1093371"/>
              <a:gd name="connsiteX65" fmla="*/ 1239800 w 1646013"/>
              <a:gd name="connsiteY65" fmla="*/ 171619 h 1093371"/>
              <a:gd name="connsiteX66" fmla="*/ 1236511 w 1646013"/>
              <a:gd name="connsiteY66" fmla="*/ 229756 h 1093371"/>
              <a:gd name="connsiteX67" fmla="*/ 1236511 w 1646013"/>
              <a:gd name="connsiteY67" fmla="*/ 229756 h 1093371"/>
              <a:gd name="connsiteX68" fmla="*/ 1204619 w 1646013"/>
              <a:gd name="connsiteY68" fmla="*/ 798033 h 1093371"/>
              <a:gd name="connsiteX69" fmla="*/ 441146 w 1646013"/>
              <a:gd name="connsiteY69" fmla="*/ 798033 h 1093371"/>
              <a:gd name="connsiteX70" fmla="*/ 409255 w 1646013"/>
              <a:gd name="connsiteY70" fmla="*/ 229756 h 1093371"/>
              <a:gd name="connsiteX71" fmla="*/ 409255 w 1646013"/>
              <a:gd name="connsiteY71" fmla="*/ 229756 h 1093371"/>
              <a:gd name="connsiteX72" fmla="*/ 405966 w 1646013"/>
              <a:gd name="connsiteY72" fmla="*/ 171619 h 1093371"/>
              <a:gd name="connsiteX73" fmla="*/ 426689 w 1646013"/>
              <a:gd name="connsiteY73" fmla="*/ 171619 h 1093371"/>
              <a:gd name="connsiteX74" fmla="*/ 423525 w 1646013"/>
              <a:gd name="connsiteY74" fmla="*/ 0 h 1093371"/>
              <a:gd name="connsiteX75" fmla="*/ 215982 w 1646013"/>
              <a:gd name="connsiteY75" fmla="*/ 0 h 1093371"/>
              <a:gd name="connsiteX76" fmla="*/ 240490 w 1646013"/>
              <a:gd name="connsiteY76" fmla="*/ 171619 h 1093371"/>
              <a:gd name="connsiteX77" fmla="*/ 274615 w 1646013"/>
              <a:gd name="connsiteY77" fmla="*/ 171619 h 1093371"/>
              <a:gd name="connsiteX78" fmla="*/ 280075 w 1646013"/>
              <a:gd name="connsiteY78" fmla="*/ 222869 h 1093371"/>
              <a:gd name="connsiteX79" fmla="*/ 280075 w 1646013"/>
              <a:gd name="connsiteY79" fmla="*/ 222869 h 1093371"/>
              <a:gd name="connsiteX80" fmla="*/ 341376 w 1646013"/>
              <a:gd name="connsiteY80" fmla="*/ 798033 h 1093371"/>
              <a:gd name="connsiteX81" fmla="*/ 223800 w 1646013"/>
              <a:gd name="connsiteY81" fmla="*/ 798033 h 1093371"/>
              <a:gd name="connsiteX82" fmla="*/ 223800 w 1646013"/>
              <a:gd name="connsiteY82" fmla="*/ 827443 h 1093371"/>
              <a:gd name="connsiteX83" fmla="*/ 308182 w 1646013"/>
              <a:gd name="connsiteY83" fmla="*/ 827443 h 1093371"/>
              <a:gd name="connsiteX84" fmla="*/ 312339 w 1646013"/>
              <a:gd name="connsiteY84" fmla="*/ 856357 h 1093371"/>
              <a:gd name="connsiteX85" fmla="*/ 346216 w 1646013"/>
              <a:gd name="connsiteY85" fmla="*/ 843141 h 1093371"/>
              <a:gd name="connsiteX86" fmla="*/ 355089 w 1646013"/>
              <a:gd name="connsiteY86" fmla="*/ 926220 h 1093371"/>
              <a:gd name="connsiteX87" fmla="*/ 339205 w 1646013"/>
              <a:gd name="connsiteY87" fmla="*/ 926220 h 1093371"/>
              <a:gd name="connsiteX88" fmla="*/ 339205 w 1646013"/>
              <a:gd name="connsiteY88" fmla="*/ 958049 h 1093371"/>
              <a:gd name="connsiteX89" fmla="*/ 356701 w 1646013"/>
              <a:gd name="connsiteY89" fmla="*/ 958049 h 1093371"/>
              <a:gd name="connsiteX90" fmla="*/ 277717 w 1646013"/>
              <a:gd name="connsiteY90" fmla="*/ 960469 h 1093371"/>
              <a:gd name="connsiteX91" fmla="*/ 100824 w 1646013"/>
              <a:gd name="connsiteY91" fmla="*/ 981627 h 1093371"/>
              <a:gd name="connsiteX92" fmla="*/ 95861 w 1646013"/>
              <a:gd name="connsiteY92" fmla="*/ 992795 h 1093371"/>
              <a:gd name="connsiteX93" fmla="*/ 95861 w 1646013"/>
              <a:gd name="connsiteY93" fmla="*/ 992795 h 1093371"/>
              <a:gd name="connsiteX94" fmla="*/ 95737 w 1646013"/>
              <a:gd name="connsiteY94" fmla="*/ 993043 h 1093371"/>
              <a:gd name="connsiteX95" fmla="*/ 89657 w 1646013"/>
              <a:gd name="connsiteY95" fmla="*/ 1006941 h 1093371"/>
              <a:gd name="connsiteX96" fmla="*/ 87733 w 1646013"/>
              <a:gd name="connsiteY96" fmla="*/ 1011471 h 1093371"/>
              <a:gd name="connsiteX97" fmla="*/ 76875 w 1646013"/>
              <a:gd name="connsiteY97" fmla="*/ 1014139 h 1093371"/>
              <a:gd name="connsiteX98" fmla="*/ 76875 w 1646013"/>
              <a:gd name="connsiteY98" fmla="*/ 1014139 h 1093371"/>
              <a:gd name="connsiteX99" fmla="*/ 26556 w 1646013"/>
              <a:gd name="connsiteY99" fmla="*/ 1029278 h 1093371"/>
              <a:gd name="connsiteX100" fmla="*/ 24943 w 1646013"/>
              <a:gd name="connsiteY100" fmla="*/ 1033125 h 1093371"/>
              <a:gd name="connsiteX101" fmla="*/ 24943 w 1646013"/>
              <a:gd name="connsiteY101" fmla="*/ 1033125 h 1093371"/>
              <a:gd name="connsiteX102" fmla="*/ 8253 w 1646013"/>
              <a:gd name="connsiteY102" fmla="*/ 1073951 h 1093371"/>
              <a:gd name="connsiteX103" fmla="*/ 8253 w 1646013"/>
              <a:gd name="connsiteY103" fmla="*/ 1073951 h 1093371"/>
              <a:gd name="connsiteX104" fmla="*/ 1027231 w 1646013"/>
              <a:gd name="connsiteY104" fmla="*/ 956250 h 1093371"/>
              <a:gd name="connsiteX105" fmla="*/ 887566 w 1646013"/>
              <a:gd name="connsiteY105" fmla="*/ 956498 h 1093371"/>
              <a:gd name="connsiteX106" fmla="*/ 887566 w 1646013"/>
              <a:gd name="connsiteY106" fmla="*/ 827319 h 1093371"/>
              <a:gd name="connsiteX107" fmla="*/ 1171115 w 1646013"/>
              <a:gd name="connsiteY107" fmla="*/ 827319 h 1093371"/>
              <a:gd name="connsiteX108" fmla="*/ 1174403 w 1646013"/>
              <a:gd name="connsiteY108" fmla="*/ 856295 h 1093371"/>
              <a:gd name="connsiteX109" fmla="*/ 1201952 w 1646013"/>
              <a:gd name="connsiteY109" fmla="*/ 847732 h 1093371"/>
              <a:gd name="connsiteX110" fmla="*/ 1197546 w 1646013"/>
              <a:gd name="connsiteY110" fmla="*/ 926096 h 1093371"/>
              <a:gd name="connsiteX111" fmla="*/ 1176575 w 1646013"/>
              <a:gd name="connsiteY111" fmla="*/ 926096 h 1093371"/>
              <a:gd name="connsiteX112" fmla="*/ 1176575 w 1646013"/>
              <a:gd name="connsiteY112" fmla="*/ 956684 h 1093371"/>
              <a:gd name="connsiteX113" fmla="*/ 1027293 w 1646013"/>
              <a:gd name="connsiteY113" fmla="*/ 956250 h 1093371"/>
              <a:gd name="connsiteX114" fmla="*/ 469439 w 1646013"/>
              <a:gd name="connsiteY114" fmla="*/ 942042 h 1093371"/>
              <a:gd name="connsiteX115" fmla="*/ 469439 w 1646013"/>
              <a:gd name="connsiteY115" fmla="*/ 926096 h 1093371"/>
              <a:gd name="connsiteX116" fmla="*/ 448405 w 1646013"/>
              <a:gd name="connsiteY116" fmla="*/ 926096 h 1093371"/>
              <a:gd name="connsiteX117" fmla="*/ 444124 w 1646013"/>
              <a:gd name="connsiteY117" fmla="*/ 849655 h 1093371"/>
              <a:gd name="connsiteX118" fmla="*/ 465344 w 1646013"/>
              <a:gd name="connsiteY118" fmla="*/ 856295 h 1093371"/>
              <a:gd name="connsiteX119" fmla="*/ 468632 w 1646013"/>
              <a:gd name="connsiteY119" fmla="*/ 827319 h 1093371"/>
              <a:gd name="connsiteX120" fmla="*/ 758448 w 1646013"/>
              <a:gd name="connsiteY120" fmla="*/ 827319 h 1093371"/>
              <a:gd name="connsiteX121" fmla="*/ 758448 w 1646013"/>
              <a:gd name="connsiteY121" fmla="*/ 956498 h 1093371"/>
              <a:gd name="connsiteX122" fmla="*/ 618783 w 1646013"/>
              <a:gd name="connsiteY122" fmla="*/ 956250 h 1093371"/>
              <a:gd name="connsiteX123" fmla="*/ 469501 w 1646013"/>
              <a:gd name="connsiteY123" fmla="*/ 956684 h 1093371"/>
              <a:gd name="connsiteX124" fmla="*/ 469501 w 1646013"/>
              <a:gd name="connsiteY124" fmla="*/ 942042 h 109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646013" h="1093371">
                <a:moveTo>
                  <a:pt x="8377" y="1073827"/>
                </a:moveTo>
                <a:cubicBezTo>
                  <a:pt x="5708" y="1080342"/>
                  <a:pt x="2917" y="1086794"/>
                  <a:pt x="0" y="1093185"/>
                </a:cubicBezTo>
                <a:cubicBezTo>
                  <a:pt x="13588" y="1085491"/>
                  <a:pt x="39027" y="1074262"/>
                  <a:pt x="77495" y="1063962"/>
                </a:cubicBezTo>
                <a:cubicBezTo>
                  <a:pt x="78923" y="1063589"/>
                  <a:pt x="80288" y="1063217"/>
                  <a:pt x="81715" y="1062845"/>
                </a:cubicBezTo>
                <a:cubicBezTo>
                  <a:pt x="95861" y="1059184"/>
                  <a:pt x="111807" y="1055648"/>
                  <a:pt x="129427" y="1052483"/>
                </a:cubicBezTo>
                <a:cubicBezTo>
                  <a:pt x="131227" y="1052173"/>
                  <a:pt x="133089" y="1051801"/>
                  <a:pt x="134950" y="1051490"/>
                </a:cubicBezTo>
                <a:cubicBezTo>
                  <a:pt x="152571" y="1048450"/>
                  <a:pt x="171867" y="1045720"/>
                  <a:pt x="192963" y="1043610"/>
                </a:cubicBezTo>
                <a:cubicBezTo>
                  <a:pt x="194824" y="1043424"/>
                  <a:pt x="196686" y="1043239"/>
                  <a:pt x="198609" y="1043052"/>
                </a:cubicBezTo>
                <a:cubicBezTo>
                  <a:pt x="213251" y="1041625"/>
                  <a:pt x="228577" y="1040508"/>
                  <a:pt x="244895" y="1039702"/>
                </a:cubicBezTo>
                <a:cubicBezTo>
                  <a:pt x="247005" y="1039577"/>
                  <a:pt x="253147" y="1039392"/>
                  <a:pt x="262765" y="1039205"/>
                </a:cubicBezTo>
                <a:lnTo>
                  <a:pt x="265060" y="1039205"/>
                </a:lnTo>
                <a:cubicBezTo>
                  <a:pt x="310353" y="1038026"/>
                  <a:pt x="424456" y="1035793"/>
                  <a:pt x="561081" y="1033932"/>
                </a:cubicBezTo>
                <a:lnTo>
                  <a:pt x="561081" y="1033932"/>
                </a:lnTo>
                <a:cubicBezTo>
                  <a:pt x="561949" y="1033932"/>
                  <a:pt x="562818" y="1033932"/>
                  <a:pt x="563687" y="1033932"/>
                </a:cubicBezTo>
                <a:cubicBezTo>
                  <a:pt x="587574" y="1033621"/>
                  <a:pt x="612082" y="1033311"/>
                  <a:pt x="637025" y="1033001"/>
                </a:cubicBezTo>
                <a:lnTo>
                  <a:pt x="638142" y="1033001"/>
                </a:lnTo>
                <a:cubicBezTo>
                  <a:pt x="664014" y="1032690"/>
                  <a:pt x="690384" y="1032381"/>
                  <a:pt x="716877" y="1032132"/>
                </a:cubicBezTo>
                <a:cubicBezTo>
                  <a:pt x="718925" y="1032132"/>
                  <a:pt x="721035" y="1032132"/>
                  <a:pt x="723082" y="1032132"/>
                </a:cubicBezTo>
                <a:lnTo>
                  <a:pt x="723082" y="1032132"/>
                </a:lnTo>
                <a:cubicBezTo>
                  <a:pt x="745171" y="1031946"/>
                  <a:pt x="767321" y="1031697"/>
                  <a:pt x="789471" y="1031574"/>
                </a:cubicBezTo>
                <a:lnTo>
                  <a:pt x="789471" y="1031574"/>
                </a:lnTo>
                <a:cubicBezTo>
                  <a:pt x="792450" y="1031574"/>
                  <a:pt x="795366" y="1031574"/>
                  <a:pt x="798344" y="1031512"/>
                </a:cubicBezTo>
                <a:cubicBezTo>
                  <a:pt x="806595" y="1031512"/>
                  <a:pt x="814786" y="1031388"/>
                  <a:pt x="823038" y="1031326"/>
                </a:cubicBezTo>
                <a:cubicBezTo>
                  <a:pt x="862623" y="1031574"/>
                  <a:pt x="902643" y="1031946"/>
                  <a:pt x="942166" y="1032318"/>
                </a:cubicBezTo>
                <a:lnTo>
                  <a:pt x="942166" y="1032318"/>
                </a:lnTo>
                <a:cubicBezTo>
                  <a:pt x="943220" y="1032318"/>
                  <a:pt x="944213" y="1032318"/>
                  <a:pt x="945268" y="1032318"/>
                </a:cubicBezTo>
                <a:cubicBezTo>
                  <a:pt x="969838" y="1032566"/>
                  <a:pt x="994222" y="1032877"/>
                  <a:pt x="1018172" y="1033125"/>
                </a:cubicBezTo>
                <a:lnTo>
                  <a:pt x="1018172" y="1033125"/>
                </a:lnTo>
                <a:cubicBezTo>
                  <a:pt x="1021150" y="1033125"/>
                  <a:pt x="1024128" y="1033187"/>
                  <a:pt x="1027044" y="1033249"/>
                </a:cubicBezTo>
                <a:cubicBezTo>
                  <a:pt x="1147724" y="1034738"/>
                  <a:pt x="1256738" y="1036661"/>
                  <a:pt x="1325795" y="1038026"/>
                </a:cubicBezTo>
                <a:cubicBezTo>
                  <a:pt x="1327036" y="1038026"/>
                  <a:pt x="1328339" y="1038026"/>
                  <a:pt x="1329580" y="1038088"/>
                </a:cubicBezTo>
                <a:lnTo>
                  <a:pt x="1329580" y="1038088"/>
                </a:lnTo>
                <a:cubicBezTo>
                  <a:pt x="1370406" y="1038895"/>
                  <a:pt x="1396403" y="1039577"/>
                  <a:pt x="1401243" y="1039764"/>
                </a:cubicBezTo>
                <a:cubicBezTo>
                  <a:pt x="1452616" y="1042308"/>
                  <a:pt x="1495614" y="1048140"/>
                  <a:pt x="1530795" y="1055275"/>
                </a:cubicBezTo>
                <a:cubicBezTo>
                  <a:pt x="1531601" y="1055461"/>
                  <a:pt x="1532408" y="1055586"/>
                  <a:pt x="1533152" y="1055771"/>
                </a:cubicBezTo>
                <a:cubicBezTo>
                  <a:pt x="1550091" y="1059246"/>
                  <a:pt x="1565105" y="1063031"/>
                  <a:pt x="1578445" y="1066878"/>
                </a:cubicBezTo>
                <a:cubicBezTo>
                  <a:pt x="1579997" y="1067312"/>
                  <a:pt x="1581423" y="1067746"/>
                  <a:pt x="1582913" y="1068180"/>
                </a:cubicBezTo>
                <a:cubicBezTo>
                  <a:pt x="1613439" y="1077302"/>
                  <a:pt x="1634225" y="1086671"/>
                  <a:pt x="1646013" y="1093371"/>
                </a:cubicBezTo>
                <a:cubicBezTo>
                  <a:pt x="1643097" y="1086918"/>
                  <a:pt x="1640367" y="1080466"/>
                  <a:pt x="1637637" y="1074013"/>
                </a:cubicBezTo>
                <a:lnTo>
                  <a:pt x="1637637" y="1074013"/>
                </a:lnTo>
                <a:cubicBezTo>
                  <a:pt x="1633418" y="1063900"/>
                  <a:pt x="1629385" y="1053724"/>
                  <a:pt x="1625228" y="1043548"/>
                </a:cubicBezTo>
                <a:lnTo>
                  <a:pt x="1625228" y="1043548"/>
                </a:lnTo>
                <a:cubicBezTo>
                  <a:pt x="1624856" y="1042618"/>
                  <a:pt x="1624422" y="1041625"/>
                  <a:pt x="1624049" y="1040695"/>
                </a:cubicBezTo>
                <a:cubicBezTo>
                  <a:pt x="1622498" y="1036910"/>
                  <a:pt x="1620947" y="1033125"/>
                  <a:pt x="1619395" y="1029278"/>
                </a:cubicBezTo>
                <a:cubicBezTo>
                  <a:pt x="1601899" y="1023136"/>
                  <a:pt x="1581486" y="1016993"/>
                  <a:pt x="1558218" y="1011471"/>
                </a:cubicBezTo>
                <a:cubicBezTo>
                  <a:pt x="1557598" y="1009981"/>
                  <a:pt x="1556978" y="1008492"/>
                  <a:pt x="1556295" y="1007003"/>
                </a:cubicBezTo>
                <a:cubicBezTo>
                  <a:pt x="1552634" y="998503"/>
                  <a:pt x="1548912" y="990065"/>
                  <a:pt x="1545127" y="981627"/>
                </a:cubicBezTo>
                <a:cubicBezTo>
                  <a:pt x="1500516" y="972878"/>
                  <a:pt x="1441200" y="964440"/>
                  <a:pt x="1368234" y="960469"/>
                </a:cubicBezTo>
                <a:cubicBezTo>
                  <a:pt x="1349558" y="959477"/>
                  <a:pt x="1322506" y="958670"/>
                  <a:pt x="1289250" y="958049"/>
                </a:cubicBezTo>
                <a:lnTo>
                  <a:pt x="1306747" y="958049"/>
                </a:lnTo>
                <a:lnTo>
                  <a:pt x="1306747" y="926220"/>
                </a:lnTo>
                <a:lnTo>
                  <a:pt x="1290863" y="926220"/>
                </a:lnTo>
                <a:lnTo>
                  <a:pt x="1299488" y="845499"/>
                </a:lnTo>
                <a:lnTo>
                  <a:pt x="1327408" y="856357"/>
                </a:lnTo>
                <a:lnTo>
                  <a:pt x="1331565" y="827443"/>
                </a:lnTo>
                <a:lnTo>
                  <a:pt x="1422152" y="827443"/>
                </a:lnTo>
                <a:lnTo>
                  <a:pt x="1422152" y="798033"/>
                </a:lnTo>
                <a:lnTo>
                  <a:pt x="1304513" y="798033"/>
                </a:lnTo>
                <a:lnTo>
                  <a:pt x="1365814" y="222869"/>
                </a:lnTo>
                <a:lnTo>
                  <a:pt x="1365814" y="222869"/>
                </a:lnTo>
                <a:lnTo>
                  <a:pt x="1371274" y="171619"/>
                </a:lnTo>
                <a:lnTo>
                  <a:pt x="1405400" y="171619"/>
                </a:lnTo>
                <a:lnTo>
                  <a:pt x="1429846" y="0"/>
                </a:lnTo>
                <a:lnTo>
                  <a:pt x="1222302" y="0"/>
                </a:lnTo>
                <a:lnTo>
                  <a:pt x="1219138" y="171619"/>
                </a:lnTo>
                <a:lnTo>
                  <a:pt x="1239800" y="171619"/>
                </a:lnTo>
                <a:lnTo>
                  <a:pt x="1236511" y="229756"/>
                </a:lnTo>
                <a:lnTo>
                  <a:pt x="1236511" y="229756"/>
                </a:lnTo>
                <a:lnTo>
                  <a:pt x="1204619" y="798033"/>
                </a:lnTo>
                <a:lnTo>
                  <a:pt x="441146" y="798033"/>
                </a:lnTo>
                <a:lnTo>
                  <a:pt x="409255" y="229756"/>
                </a:lnTo>
                <a:lnTo>
                  <a:pt x="409255" y="229756"/>
                </a:lnTo>
                <a:lnTo>
                  <a:pt x="405966" y="171619"/>
                </a:lnTo>
                <a:lnTo>
                  <a:pt x="426689" y="171619"/>
                </a:lnTo>
                <a:lnTo>
                  <a:pt x="423525" y="0"/>
                </a:lnTo>
                <a:lnTo>
                  <a:pt x="215982" y="0"/>
                </a:lnTo>
                <a:lnTo>
                  <a:pt x="240490" y="171619"/>
                </a:lnTo>
                <a:lnTo>
                  <a:pt x="274615" y="171619"/>
                </a:lnTo>
                <a:lnTo>
                  <a:pt x="280075" y="222869"/>
                </a:lnTo>
                <a:lnTo>
                  <a:pt x="280075" y="222869"/>
                </a:lnTo>
                <a:lnTo>
                  <a:pt x="341376" y="798033"/>
                </a:lnTo>
                <a:lnTo>
                  <a:pt x="223800" y="798033"/>
                </a:lnTo>
                <a:lnTo>
                  <a:pt x="223800" y="827443"/>
                </a:lnTo>
                <a:lnTo>
                  <a:pt x="308182" y="827443"/>
                </a:lnTo>
                <a:lnTo>
                  <a:pt x="312339" y="856357"/>
                </a:lnTo>
                <a:lnTo>
                  <a:pt x="346216" y="843141"/>
                </a:lnTo>
                <a:lnTo>
                  <a:pt x="355089" y="926220"/>
                </a:lnTo>
                <a:lnTo>
                  <a:pt x="339205" y="926220"/>
                </a:lnTo>
                <a:lnTo>
                  <a:pt x="339205" y="958049"/>
                </a:lnTo>
                <a:lnTo>
                  <a:pt x="356701" y="958049"/>
                </a:lnTo>
                <a:cubicBezTo>
                  <a:pt x="323445" y="958670"/>
                  <a:pt x="296393" y="959415"/>
                  <a:pt x="277717" y="960469"/>
                </a:cubicBezTo>
                <a:cubicBezTo>
                  <a:pt x="204751" y="964440"/>
                  <a:pt x="145436" y="972940"/>
                  <a:pt x="100824" y="981627"/>
                </a:cubicBezTo>
                <a:cubicBezTo>
                  <a:pt x="99150" y="985349"/>
                  <a:pt x="97474" y="989072"/>
                  <a:pt x="95861" y="992795"/>
                </a:cubicBezTo>
                <a:lnTo>
                  <a:pt x="95861" y="992795"/>
                </a:lnTo>
                <a:lnTo>
                  <a:pt x="95737" y="993043"/>
                </a:lnTo>
                <a:cubicBezTo>
                  <a:pt x="93690" y="997634"/>
                  <a:pt x="91704" y="1002288"/>
                  <a:pt x="89657" y="1006941"/>
                </a:cubicBezTo>
                <a:cubicBezTo>
                  <a:pt x="89036" y="1008430"/>
                  <a:pt x="88353" y="1009981"/>
                  <a:pt x="87733" y="1011471"/>
                </a:cubicBezTo>
                <a:cubicBezTo>
                  <a:pt x="84072" y="1012339"/>
                  <a:pt x="80412" y="1013208"/>
                  <a:pt x="76875" y="1014139"/>
                </a:cubicBezTo>
                <a:lnTo>
                  <a:pt x="76875" y="1014139"/>
                </a:lnTo>
                <a:cubicBezTo>
                  <a:pt x="58075" y="1018916"/>
                  <a:pt x="41323" y="1024066"/>
                  <a:pt x="26556" y="1029278"/>
                </a:cubicBezTo>
                <a:cubicBezTo>
                  <a:pt x="25998" y="1030581"/>
                  <a:pt x="25501" y="1031822"/>
                  <a:pt x="24943" y="1033125"/>
                </a:cubicBezTo>
                <a:lnTo>
                  <a:pt x="24943" y="1033125"/>
                </a:lnTo>
                <a:cubicBezTo>
                  <a:pt x="19296" y="1046713"/>
                  <a:pt x="13898" y="1060363"/>
                  <a:pt x="8253" y="1073951"/>
                </a:cubicBezTo>
                <a:lnTo>
                  <a:pt x="8253" y="1073951"/>
                </a:lnTo>
                <a:close/>
                <a:moveTo>
                  <a:pt x="1027231" y="956250"/>
                </a:moveTo>
                <a:cubicBezTo>
                  <a:pt x="981875" y="956250"/>
                  <a:pt x="934782" y="956312"/>
                  <a:pt x="887566" y="956498"/>
                </a:cubicBezTo>
                <a:lnTo>
                  <a:pt x="887566" y="827319"/>
                </a:lnTo>
                <a:lnTo>
                  <a:pt x="1171115" y="827319"/>
                </a:lnTo>
                <a:lnTo>
                  <a:pt x="1174403" y="856295"/>
                </a:lnTo>
                <a:lnTo>
                  <a:pt x="1201952" y="847732"/>
                </a:lnTo>
                <a:lnTo>
                  <a:pt x="1197546" y="926096"/>
                </a:lnTo>
                <a:lnTo>
                  <a:pt x="1176575" y="926096"/>
                </a:lnTo>
                <a:lnTo>
                  <a:pt x="1176575" y="956684"/>
                </a:lnTo>
                <a:cubicBezTo>
                  <a:pt x="1130723" y="956374"/>
                  <a:pt x="1080156" y="956250"/>
                  <a:pt x="1027293" y="956250"/>
                </a:cubicBezTo>
                <a:close/>
                <a:moveTo>
                  <a:pt x="469439" y="942042"/>
                </a:moveTo>
                <a:lnTo>
                  <a:pt x="469439" y="926096"/>
                </a:lnTo>
                <a:lnTo>
                  <a:pt x="448405" y="926096"/>
                </a:lnTo>
                <a:lnTo>
                  <a:pt x="444124" y="849655"/>
                </a:lnTo>
                <a:lnTo>
                  <a:pt x="465344" y="856295"/>
                </a:lnTo>
                <a:lnTo>
                  <a:pt x="468632" y="827319"/>
                </a:lnTo>
                <a:lnTo>
                  <a:pt x="758448" y="827319"/>
                </a:lnTo>
                <a:lnTo>
                  <a:pt x="758448" y="956498"/>
                </a:lnTo>
                <a:cubicBezTo>
                  <a:pt x="711231" y="956374"/>
                  <a:pt x="664139" y="956250"/>
                  <a:pt x="618783" y="956250"/>
                </a:cubicBezTo>
                <a:cubicBezTo>
                  <a:pt x="565920" y="956250"/>
                  <a:pt x="515353" y="956374"/>
                  <a:pt x="469501" y="956684"/>
                </a:cubicBezTo>
                <a:lnTo>
                  <a:pt x="469501" y="942042"/>
                </a:lnTo>
                <a:close/>
              </a:path>
            </a:pathLst>
          </a:custGeom>
          <a:solidFill>
            <a:srgbClr val="1A2B2B">
              <a:alpha val="1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82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A4BB74-5433-04E9-33AD-F4CACDA44650}"/>
              </a:ext>
            </a:extLst>
          </p:cNvPr>
          <p:cNvGrpSpPr/>
          <p:nvPr userDrawn="1"/>
        </p:nvGrpSpPr>
        <p:grpSpPr>
          <a:xfrm>
            <a:off x="-148863" y="-198328"/>
            <a:ext cx="12489727" cy="7254656"/>
            <a:chOff x="-11634749" y="2168058"/>
            <a:chExt cx="11811679" cy="6860812"/>
          </a:xfrm>
          <a:gradFill flip="none" rotWithShape="1">
            <a:gsLst>
              <a:gs pos="74000">
                <a:srgbClr val="FEDC31"/>
              </a:gs>
              <a:gs pos="0">
                <a:srgbClr val="F7FE00"/>
              </a:gs>
              <a:gs pos="100000">
                <a:srgbClr val="FFD43D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073951C-2860-CEFB-6A58-E8C198974C24}"/>
                </a:ext>
              </a:extLst>
            </p:cNvPr>
            <p:cNvSpPr/>
            <p:nvPr/>
          </p:nvSpPr>
          <p:spPr>
            <a:xfrm>
              <a:off x="167056" y="2168058"/>
              <a:ext cx="9874" cy="9874"/>
            </a:xfrm>
            <a:custGeom>
              <a:avLst/>
              <a:gdLst>
                <a:gd name="connsiteX0" fmla="*/ 0 w 9874"/>
                <a:gd name="connsiteY0" fmla="*/ 9874 h 9874"/>
                <a:gd name="connsiteX1" fmla="*/ 0 w 9874"/>
                <a:gd name="connsiteY1" fmla="*/ 0 h 9874"/>
                <a:gd name="connsiteX2" fmla="*/ 9874 w 9874"/>
                <a:gd name="connsiteY2" fmla="*/ 0 h 9874"/>
                <a:gd name="connsiteX3" fmla="*/ 0 w 9874"/>
                <a:gd name="connsiteY3" fmla="*/ 9874 h 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4" h="9874">
                  <a:moveTo>
                    <a:pt x="0" y="9874"/>
                  </a:moveTo>
                  <a:lnTo>
                    <a:pt x="0" y="0"/>
                  </a:lnTo>
                  <a:lnTo>
                    <a:pt x="9874" y="0"/>
                  </a:lnTo>
                  <a:lnTo>
                    <a:pt x="0" y="98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518EDCF-E73E-B4B7-2C68-078B99E07B05}"/>
                </a:ext>
              </a:extLst>
            </p:cNvPr>
            <p:cNvSpPr/>
            <p:nvPr/>
          </p:nvSpPr>
          <p:spPr>
            <a:xfrm>
              <a:off x="-11634749" y="2168058"/>
              <a:ext cx="4436934" cy="4186372"/>
            </a:xfrm>
            <a:custGeom>
              <a:avLst/>
              <a:gdLst>
                <a:gd name="connsiteX0" fmla="*/ 595078 w 4436934"/>
                <a:gd name="connsiteY0" fmla="*/ 0 h 4186372"/>
                <a:gd name="connsiteX1" fmla="*/ 0 w 4436934"/>
                <a:gd name="connsiteY1" fmla="*/ 0 h 4186372"/>
                <a:gd name="connsiteX2" fmla="*/ 0 w 4436934"/>
                <a:gd name="connsiteY2" fmla="*/ 54816 h 4186372"/>
                <a:gd name="connsiteX3" fmla="*/ 4436935 w 4436934"/>
                <a:gd name="connsiteY3" fmla="*/ 4186372 h 4186372"/>
                <a:gd name="connsiteX4" fmla="*/ 595078 w 4436934"/>
                <a:gd name="connsiteY4" fmla="*/ 0 h 418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6934" h="4186372">
                  <a:moveTo>
                    <a:pt x="595078" y="0"/>
                  </a:moveTo>
                  <a:lnTo>
                    <a:pt x="0" y="0"/>
                  </a:lnTo>
                  <a:lnTo>
                    <a:pt x="0" y="54816"/>
                  </a:lnTo>
                  <a:lnTo>
                    <a:pt x="4436935" y="4186372"/>
                  </a:lnTo>
                  <a:lnTo>
                    <a:pt x="59507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13E50C-ECE6-E9D8-550E-FEFFE002C875}"/>
                </a:ext>
              </a:extLst>
            </p:cNvPr>
            <p:cNvSpPr/>
            <p:nvPr/>
          </p:nvSpPr>
          <p:spPr>
            <a:xfrm>
              <a:off x="-11634749" y="2168058"/>
              <a:ext cx="4436934" cy="4186372"/>
            </a:xfrm>
            <a:custGeom>
              <a:avLst/>
              <a:gdLst>
                <a:gd name="connsiteX0" fmla="*/ 595078 w 4436934"/>
                <a:gd name="connsiteY0" fmla="*/ 0 h 4186372"/>
                <a:gd name="connsiteX1" fmla="*/ 0 w 4436934"/>
                <a:gd name="connsiteY1" fmla="*/ 0 h 4186372"/>
                <a:gd name="connsiteX2" fmla="*/ 0 w 4436934"/>
                <a:gd name="connsiteY2" fmla="*/ 54816 h 4186372"/>
                <a:gd name="connsiteX3" fmla="*/ 4436935 w 4436934"/>
                <a:gd name="connsiteY3" fmla="*/ 4186372 h 4186372"/>
                <a:gd name="connsiteX4" fmla="*/ 595078 w 4436934"/>
                <a:gd name="connsiteY4" fmla="*/ 0 h 418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6934" h="4186372">
                  <a:moveTo>
                    <a:pt x="595078" y="0"/>
                  </a:moveTo>
                  <a:lnTo>
                    <a:pt x="0" y="0"/>
                  </a:lnTo>
                  <a:lnTo>
                    <a:pt x="0" y="54816"/>
                  </a:lnTo>
                  <a:lnTo>
                    <a:pt x="4436935" y="4186372"/>
                  </a:lnTo>
                  <a:lnTo>
                    <a:pt x="59507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C1035D5-385F-94F5-B387-4619D54B05C3}"/>
                </a:ext>
              </a:extLst>
            </p:cNvPr>
            <p:cNvSpPr/>
            <p:nvPr/>
          </p:nvSpPr>
          <p:spPr>
            <a:xfrm>
              <a:off x="-11634749" y="4137847"/>
              <a:ext cx="3964714" cy="2656726"/>
            </a:xfrm>
            <a:custGeom>
              <a:avLst/>
              <a:gdLst>
                <a:gd name="connsiteX0" fmla="*/ 0 w 3964714"/>
                <a:gd name="connsiteY0" fmla="*/ 0 h 2656726"/>
                <a:gd name="connsiteX1" fmla="*/ 0 w 3964714"/>
                <a:gd name="connsiteY1" fmla="*/ 429313 h 2656726"/>
                <a:gd name="connsiteX2" fmla="*/ 3964714 w 3964714"/>
                <a:gd name="connsiteY2" fmla="*/ 2656727 h 2656726"/>
                <a:gd name="connsiteX3" fmla="*/ 0 w 3964714"/>
                <a:gd name="connsiteY3" fmla="*/ 0 h 26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4714" h="2656726">
                  <a:moveTo>
                    <a:pt x="0" y="0"/>
                  </a:moveTo>
                  <a:lnTo>
                    <a:pt x="0" y="429313"/>
                  </a:lnTo>
                  <a:lnTo>
                    <a:pt x="3964714" y="26567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38ACC4-51C2-31EE-40C3-2C38B99105F7}"/>
                </a:ext>
              </a:extLst>
            </p:cNvPr>
            <p:cNvSpPr/>
            <p:nvPr/>
          </p:nvSpPr>
          <p:spPr>
            <a:xfrm>
              <a:off x="-11634749" y="4137847"/>
              <a:ext cx="3964714" cy="2656726"/>
            </a:xfrm>
            <a:custGeom>
              <a:avLst/>
              <a:gdLst>
                <a:gd name="connsiteX0" fmla="*/ 0 w 3964714"/>
                <a:gd name="connsiteY0" fmla="*/ 0 h 2656726"/>
                <a:gd name="connsiteX1" fmla="*/ 0 w 3964714"/>
                <a:gd name="connsiteY1" fmla="*/ 429313 h 2656726"/>
                <a:gd name="connsiteX2" fmla="*/ 3964714 w 3964714"/>
                <a:gd name="connsiteY2" fmla="*/ 2656727 h 2656726"/>
                <a:gd name="connsiteX3" fmla="*/ 0 w 3964714"/>
                <a:gd name="connsiteY3" fmla="*/ 0 h 26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4714" h="2656726">
                  <a:moveTo>
                    <a:pt x="0" y="0"/>
                  </a:moveTo>
                  <a:lnTo>
                    <a:pt x="0" y="429313"/>
                  </a:lnTo>
                  <a:lnTo>
                    <a:pt x="3964714" y="26567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EF4DA6-E3CF-D2DF-EDCC-57035EBDB821}"/>
                </a:ext>
              </a:extLst>
            </p:cNvPr>
            <p:cNvSpPr/>
            <p:nvPr/>
          </p:nvSpPr>
          <p:spPr>
            <a:xfrm>
              <a:off x="-8634284" y="8709608"/>
              <a:ext cx="973644" cy="299274"/>
            </a:xfrm>
            <a:custGeom>
              <a:avLst/>
              <a:gdLst>
                <a:gd name="connsiteX0" fmla="*/ 973645 w 973644"/>
                <a:gd name="connsiteY0" fmla="*/ 0 h 299274"/>
                <a:gd name="connsiteX1" fmla="*/ 0 w 973644"/>
                <a:gd name="connsiteY1" fmla="*/ 299275 h 299274"/>
                <a:gd name="connsiteX2" fmla="*/ 217170 w 973644"/>
                <a:gd name="connsiteY2" fmla="*/ 299275 h 299274"/>
                <a:gd name="connsiteX3" fmla="*/ 973645 w 973644"/>
                <a:gd name="connsiteY3" fmla="*/ 0 h 2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644" h="299274">
                  <a:moveTo>
                    <a:pt x="973645" y="0"/>
                  </a:moveTo>
                  <a:lnTo>
                    <a:pt x="0" y="299275"/>
                  </a:lnTo>
                  <a:lnTo>
                    <a:pt x="217170" y="299275"/>
                  </a:lnTo>
                  <a:lnTo>
                    <a:pt x="973645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6FD2B9-E6BC-47C9-7E56-C859254A7BE4}"/>
                </a:ext>
              </a:extLst>
            </p:cNvPr>
            <p:cNvSpPr/>
            <p:nvPr/>
          </p:nvSpPr>
          <p:spPr>
            <a:xfrm>
              <a:off x="-8634284" y="8709608"/>
              <a:ext cx="973644" cy="299274"/>
            </a:xfrm>
            <a:custGeom>
              <a:avLst/>
              <a:gdLst>
                <a:gd name="connsiteX0" fmla="*/ 973645 w 973644"/>
                <a:gd name="connsiteY0" fmla="*/ 0 h 299274"/>
                <a:gd name="connsiteX1" fmla="*/ 0 w 973644"/>
                <a:gd name="connsiteY1" fmla="*/ 299275 h 299274"/>
                <a:gd name="connsiteX2" fmla="*/ 217170 w 973644"/>
                <a:gd name="connsiteY2" fmla="*/ 299275 h 299274"/>
                <a:gd name="connsiteX3" fmla="*/ 973645 w 973644"/>
                <a:gd name="connsiteY3" fmla="*/ 0 h 2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644" h="299274">
                  <a:moveTo>
                    <a:pt x="973645" y="0"/>
                  </a:moveTo>
                  <a:lnTo>
                    <a:pt x="0" y="299275"/>
                  </a:lnTo>
                  <a:lnTo>
                    <a:pt x="217170" y="299275"/>
                  </a:lnTo>
                  <a:lnTo>
                    <a:pt x="973645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92CEE9-EA4A-BBC6-3F1E-897A99EAF61D}"/>
                </a:ext>
              </a:extLst>
            </p:cNvPr>
            <p:cNvSpPr/>
            <p:nvPr/>
          </p:nvSpPr>
          <p:spPr>
            <a:xfrm>
              <a:off x="-11634749" y="7991194"/>
              <a:ext cx="3949334" cy="374257"/>
            </a:xfrm>
            <a:custGeom>
              <a:avLst/>
              <a:gdLst>
                <a:gd name="connsiteX0" fmla="*/ 0 w 3949334"/>
                <a:gd name="connsiteY0" fmla="*/ 63074 h 374257"/>
                <a:gd name="connsiteX1" fmla="*/ 0 w 3949334"/>
                <a:gd name="connsiteY1" fmla="*/ 374258 h 374257"/>
                <a:gd name="connsiteX2" fmla="*/ 3949335 w 3949334"/>
                <a:gd name="connsiteY2" fmla="*/ 0 h 374257"/>
                <a:gd name="connsiteX3" fmla="*/ 0 w 3949334"/>
                <a:gd name="connsiteY3" fmla="*/ 63074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34" h="374257">
                  <a:moveTo>
                    <a:pt x="0" y="63074"/>
                  </a:moveTo>
                  <a:lnTo>
                    <a:pt x="0" y="374258"/>
                  </a:lnTo>
                  <a:lnTo>
                    <a:pt x="3949335" y="0"/>
                  </a:lnTo>
                  <a:lnTo>
                    <a:pt x="0" y="630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86C3EF-A3F3-8363-1472-F17258A3DDF7}"/>
                </a:ext>
              </a:extLst>
            </p:cNvPr>
            <p:cNvSpPr/>
            <p:nvPr/>
          </p:nvSpPr>
          <p:spPr>
            <a:xfrm>
              <a:off x="-11634749" y="7991194"/>
              <a:ext cx="3949334" cy="374257"/>
            </a:xfrm>
            <a:custGeom>
              <a:avLst/>
              <a:gdLst>
                <a:gd name="connsiteX0" fmla="*/ 0 w 3949334"/>
                <a:gd name="connsiteY0" fmla="*/ 63074 h 374257"/>
                <a:gd name="connsiteX1" fmla="*/ 0 w 3949334"/>
                <a:gd name="connsiteY1" fmla="*/ 374258 h 374257"/>
                <a:gd name="connsiteX2" fmla="*/ 3949335 w 3949334"/>
                <a:gd name="connsiteY2" fmla="*/ 0 h 374257"/>
                <a:gd name="connsiteX3" fmla="*/ 0 w 3949334"/>
                <a:gd name="connsiteY3" fmla="*/ 63074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34" h="374257">
                  <a:moveTo>
                    <a:pt x="0" y="63074"/>
                  </a:moveTo>
                  <a:lnTo>
                    <a:pt x="0" y="374258"/>
                  </a:lnTo>
                  <a:lnTo>
                    <a:pt x="3949335" y="0"/>
                  </a:lnTo>
                  <a:lnTo>
                    <a:pt x="0" y="630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AC55A-03AC-DE0D-211E-870996E01EE9}"/>
                </a:ext>
              </a:extLst>
            </p:cNvPr>
            <p:cNvSpPr/>
            <p:nvPr/>
          </p:nvSpPr>
          <p:spPr>
            <a:xfrm>
              <a:off x="-11634749" y="6463464"/>
              <a:ext cx="3756340" cy="911467"/>
            </a:xfrm>
            <a:custGeom>
              <a:avLst/>
              <a:gdLst>
                <a:gd name="connsiteX0" fmla="*/ 0 w 3756340"/>
                <a:gd name="connsiteY0" fmla="*/ 0 h 911467"/>
                <a:gd name="connsiteX1" fmla="*/ 0 w 3756340"/>
                <a:gd name="connsiteY1" fmla="*/ 307054 h 911467"/>
                <a:gd name="connsiteX2" fmla="*/ 3756341 w 3756340"/>
                <a:gd name="connsiteY2" fmla="*/ 911468 h 911467"/>
                <a:gd name="connsiteX3" fmla="*/ 0 w 3756340"/>
                <a:gd name="connsiteY3" fmla="*/ 0 h 91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6340" h="911467">
                  <a:moveTo>
                    <a:pt x="0" y="0"/>
                  </a:moveTo>
                  <a:lnTo>
                    <a:pt x="0" y="307054"/>
                  </a:lnTo>
                  <a:lnTo>
                    <a:pt x="3756341" y="9114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E5F336-F091-A50A-66E6-29CB07B0450C}"/>
                </a:ext>
              </a:extLst>
            </p:cNvPr>
            <p:cNvSpPr/>
            <p:nvPr/>
          </p:nvSpPr>
          <p:spPr>
            <a:xfrm>
              <a:off x="-11634749" y="6463464"/>
              <a:ext cx="3756340" cy="911467"/>
            </a:xfrm>
            <a:custGeom>
              <a:avLst/>
              <a:gdLst>
                <a:gd name="connsiteX0" fmla="*/ 0 w 3756340"/>
                <a:gd name="connsiteY0" fmla="*/ 0 h 911467"/>
                <a:gd name="connsiteX1" fmla="*/ 0 w 3756340"/>
                <a:gd name="connsiteY1" fmla="*/ 307054 h 911467"/>
                <a:gd name="connsiteX2" fmla="*/ 3756341 w 3756340"/>
                <a:gd name="connsiteY2" fmla="*/ 911468 h 911467"/>
                <a:gd name="connsiteX3" fmla="*/ 0 w 3756340"/>
                <a:gd name="connsiteY3" fmla="*/ 0 h 91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6340" h="911467">
                  <a:moveTo>
                    <a:pt x="0" y="0"/>
                  </a:moveTo>
                  <a:lnTo>
                    <a:pt x="0" y="307054"/>
                  </a:lnTo>
                  <a:lnTo>
                    <a:pt x="3756341" y="9114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1EEE4E-E574-08F7-7976-EF669700D6A5}"/>
                </a:ext>
              </a:extLst>
            </p:cNvPr>
            <p:cNvSpPr/>
            <p:nvPr/>
          </p:nvSpPr>
          <p:spPr>
            <a:xfrm>
              <a:off x="-4339357" y="2168058"/>
              <a:ext cx="3405002" cy="3775849"/>
            </a:xfrm>
            <a:custGeom>
              <a:avLst/>
              <a:gdLst>
                <a:gd name="connsiteX0" fmla="*/ 3405003 w 3405002"/>
                <a:gd name="connsiteY0" fmla="*/ 0 h 3775849"/>
                <a:gd name="connsiteX1" fmla="*/ 2902084 w 3405002"/>
                <a:gd name="connsiteY1" fmla="*/ 0 h 3775849"/>
                <a:gd name="connsiteX2" fmla="*/ 0 w 3405002"/>
                <a:gd name="connsiteY2" fmla="*/ 3775850 h 3775849"/>
                <a:gd name="connsiteX3" fmla="*/ 3405003 w 3405002"/>
                <a:gd name="connsiteY3" fmla="*/ 0 h 377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002" h="3775849">
                  <a:moveTo>
                    <a:pt x="3405003" y="0"/>
                  </a:moveTo>
                  <a:lnTo>
                    <a:pt x="2902084" y="0"/>
                  </a:lnTo>
                  <a:lnTo>
                    <a:pt x="0" y="3775850"/>
                  </a:lnTo>
                  <a:lnTo>
                    <a:pt x="340500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E5A53-F57B-4859-4DF1-095C91418CE5}"/>
                </a:ext>
              </a:extLst>
            </p:cNvPr>
            <p:cNvSpPr/>
            <p:nvPr/>
          </p:nvSpPr>
          <p:spPr>
            <a:xfrm>
              <a:off x="-4339357" y="2168058"/>
              <a:ext cx="3405002" cy="3775849"/>
            </a:xfrm>
            <a:custGeom>
              <a:avLst/>
              <a:gdLst>
                <a:gd name="connsiteX0" fmla="*/ 3405003 w 3405002"/>
                <a:gd name="connsiteY0" fmla="*/ 0 h 3775849"/>
                <a:gd name="connsiteX1" fmla="*/ 2902084 w 3405002"/>
                <a:gd name="connsiteY1" fmla="*/ 0 h 3775849"/>
                <a:gd name="connsiteX2" fmla="*/ 0 w 3405002"/>
                <a:gd name="connsiteY2" fmla="*/ 3775850 h 3775849"/>
                <a:gd name="connsiteX3" fmla="*/ 3405003 w 3405002"/>
                <a:gd name="connsiteY3" fmla="*/ 0 h 377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002" h="3775849">
                  <a:moveTo>
                    <a:pt x="3405003" y="0"/>
                  </a:moveTo>
                  <a:lnTo>
                    <a:pt x="2902084" y="0"/>
                  </a:lnTo>
                  <a:lnTo>
                    <a:pt x="0" y="3775850"/>
                  </a:lnTo>
                  <a:lnTo>
                    <a:pt x="340500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BF13BD-508C-7617-6D7E-A23563FC1B4B}"/>
                </a:ext>
              </a:extLst>
            </p:cNvPr>
            <p:cNvSpPr/>
            <p:nvPr/>
          </p:nvSpPr>
          <p:spPr>
            <a:xfrm>
              <a:off x="-8883649" y="2168058"/>
              <a:ext cx="2181813" cy="3714630"/>
            </a:xfrm>
            <a:custGeom>
              <a:avLst/>
              <a:gdLst>
                <a:gd name="connsiteX0" fmla="*/ 375694 w 2181813"/>
                <a:gd name="connsiteY0" fmla="*/ 0 h 3714630"/>
                <a:gd name="connsiteX1" fmla="*/ 0 w 2181813"/>
                <a:gd name="connsiteY1" fmla="*/ 0 h 3714630"/>
                <a:gd name="connsiteX2" fmla="*/ 2181814 w 2181813"/>
                <a:gd name="connsiteY2" fmla="*/ 3714630 h 3714630"/>
                <a:gd name="connsiteX3" fmla="*/ 375694 w 2181813"/>
                <a:gd name="connsiteY3" fmla="*/ 0 h 371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13" h="3714630">
                  <a:moveTo>
                    <a:pt x="375694" y="0"/>
                  </a:moveTo>
                  <a:lnTo>
                    <a:pt x="0" y="0"/>
                  </a:lnTo>
                  <a:lnTo>
                    <a:pt x="2181814" y="3714630"/>
                  </a:lnTo>
                  <a:lnTo>
                    <a:pt x="375694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C16970-8D28-B97C-132A-B8D33A3F5E70}"/>
                </a:ext>
              </a:extLst>
            </p:cNvPr>
            <p:cNvSpPr/>
            <p:nvPr/>
          </p:nvSpPr>
          <p:spPr>
            <a:xfrm>
              <a:off x="-8883649" y="2168058"/>
              <a:ext cx="2181813" cy="3714630"/>
            </a:xfrm>
            <a:custGeom>
              <a:avLst/>
              <a:gdLst>
                <a:gd name="connsiteX0" fmla="*/ 375694 w 2181813"/>
                <a:gd name="connsiteY0" fmla="*/ 0 h 3714630"/>
                <a:gd name="connsiteX1" fmla="*/ 0 w 2181813"/>
                <a:gd name="connsiteY1" fmla="*/ 0 h 3714630"/>
                <a:gd name="connsiteX2" fmla="*/ 2181814 w 2181813"/>
                <a:gd name="connsiteY2" fmla="*/ 3714630 h 3714630"/>
                <a:gd name="connsiteX3" fmla="*/ 375694 w 2181813"/>
                <a:gd name="connsiteY3" fmla="*/ 0 h 371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13" h="3714630">
                  <a:moveTo>
                    <a:pt x="375694" y="0"/>
                  </a:moveTo>
                  <a:lnTo>
                    <a:pt x="0" y="0"/>
                  </a:lnTo>
                  <a:lnTo>
                    <a:pt x="2181814" y="3714630"/>
                  </a:lnTo>
                  <a:lnTo>
                    <a:pt x="375694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68C959-E649-6AFB-1DC5-74A244AA7E74}"/>
                </a:ext>
              </a:extLst>
            </p:cNvPr>
            <p:cNvSpPr/>
            <p:nvPr/>
          </p:nvSpPr>
          <p:spPr>
            <a:xfrm>
              <a:off x="-7070229" y="2168058"/>
              <a:ext cx="834150" cy="3511343"/>
            </a:xfrm>
            <a:custGeom>
              <a:avLst/>
              <a:gdLst>
                <a:gd name="connsiteX0" fmla="*/ 286468 w 834150"/>
                <a:gd name="connsiteY0" fmla="*/ 0 h 3511343"/>
                <a:gd name="connsiteX1" fmla="*/ 0 w 834150"/>
                <a:gd name="connsiteY1" fmla="*/ 0 h 3511343"/>
                <a:gd name="connsiteX2" fmla="*/ 834151 w 834150"/>
                <a:gd name="connsiteY2" fmla="*/ 3511344 h 3511343"/>
                <a:gd name="connsiteX3" fmla="*/ 286468 w 834150"/>
                <a:gd name="connsiteY3" fmla="*/ 0 h 351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50" h="3511343">
                  <a:moveTo>
                    <a:pt x="286468" y="0"/>
                  </a:moveTo>
                  <a:lnTo>
                    <a:pt x="0" y="0"/>
                  </a:lnTo>
                  <a:lnTo>
                    <a:pt x="834151" y="3511344"/>
                  </a:lnTo>
                  <a:lnTo>
                    <a:pt x="2864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A227FC-6090-185D-4641-8CA5EC428DC9}"/>
                </a:ext>
              </a:extLst>
            </p:cNvPr>
            <p:cNvSpPr/>
            <p:nvPr/>
          </p:nvSpPr>
          <p:spPr>
            <a:xfrm>
              <a:off x="-7070229" y="2168058"/>
              <a:ext cx="834150" cy="3511343"/>
            </a:xfrm>
            <a:custGeom>
              <a:avLst/>
              <a:gdLst>
                <a:gd name="connsiteX0" fmla="*/ 286468 w 834150"/>
                <a:gd name="connsiteY0" fmla="*/ 0 h 3511343"/>
                <a:gd name="connsiteX1" fmla="*/ 0 w 834150"/>
                <a:gd name="connsiteY1" fmla="*/ 0 h 3511343"/>
                <a:gd name="connsiteX2" fmla="*/ 834151 w 834150"/>
                <a:gd name="connsiteY2" fmla="*/ 3511344 h 3511343"/>
                <a:gd name="connsiteX3" fmla="*/ 286468 w 834150"/>
                <a:gd name="connsiteY3" fmla="*/ 0 h 351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50" h="3511343">
                  <a:moveTo>
                    <a:pt x="286468" y="0"/>
                  </a:moveTo>
                  <a:lnTo>
                    <a:pt x="0" y="0"/>
                  </a:lnTo>
                  <a:lnTo>
                    <a:pt x="834151" y="3511344"/>
                  </a:lnTo>
                  <a:lnTo>
                    <a:pt x="2864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271D18-CE95-C412-B304-D7642588007C}"/>
                </a:ext>
              </a:extLst>
            </p:cNvPr>
            <p:cNvSpPr/>
            <p:nvPr/>
          </p:nvSpPr>
          <p:spPr>
            <a:xfrm>
              <a:off x="-5521494" y="2168058"/>
              <a:ext cx="460072" cy="3589558"/>
            </a:xfrm>
            <a:custGeom>
              <a:avLst/>
              <a:gdLst>
                <a:gd name="connsiteX0" fmla="*/ 460073 w 460072"/>
                <a:gd name="connsiteY0" fmla="*/ 0 h 3589558"/>
                <a:gd name="connsiteX1" fmla="*/ 175878 w 460072"/>
                <a:gd name="connsiteY1" fmla="*/ 0 h 3589558"/>
                <a:gd name="connsiteX2" fmla="*/ 0 w 460072"/>
                <a:gd name="connsiteY2" fmla="*/ 3589559 h 3589558"/>
                <a:gd name="connsiteX3" fmla="*/ 460073 w 460072"/>
                <a:gd name="connsiteY3" fmla="*/ 0 h 358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072" h="3589558">
                  <a:moveTo>
                    <a:pt x="460073" y="0"/>
                  </a:moveTo>
                  <a:lnTo>
                    <a:pt x="175878" y="0"/>
                  </a:lnTo>
                  <a:lnTo>
                    <a:pt x="0" y="3589559"/>
                  </a:lnTo>
                  <a:lnTo>
                    <a:pt x="46007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DB5743-21EA-BA5B-BDA0-3A53DBC836FA}"/>
                </a:ext>
              </a:extLst>
            </p:cNvPr>
            <p:cNvSpPr/>
            <p:nvPr/>
          </p:nvSpPr>
          <p:spPr>
            <a:xfrm>
              <a:off x="-5521494" y="2168058"/>
              <a:ext cx="460072" cy="3589558"/>
            </a:xfrm>
            <a:custGeom>
              <a:avLst/>
              <a:gdLst>
                <a:gd name="connsiteX0" fmla="*/ 460073 w 460072"/>
                <a:gd name="connsiteY0" fmla="*/ 0 h 3589558"/>
                <a:gd name="connsiteX1" fmla="*/ 175878 w 460072"/>
                <a:gd name="connsiteY1" fmla="*/ 0 h 3589558"/>
                <a:gd name="connsiteX2" fmla="*/ 0 w 460072"/>
                <a:gd name="connsiteY2" fmla="*/ 3589559 h 3589558"/>
                <a:gd name="connsiteX3" fmla="*/ 460073 w 460072"/>
                <a:gd name="connsiteY3" fmla="*/ 0 h 358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072" h="3589558">
                  <a:moveTo>
                    <a:pt x="460073" y="0"/>
                  </a:moveTo>
                  <a:lnTo>
                    <a:pt x="175878" y="0"/>
                  </a:lnTo>
                  <a:lnTo>
                    <a:pt x="0" y="3589559"/>
                  </a:lnTo>
                  <a:lnTo>
                    <a:pt x="46007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5DEA1-FE70-56AA-E1C0-A82F478117FA}"/>
                </a:ext>
              </a:extLst>
            </p:cNvPr>
            <p:cNvSpPr/>
            <p:nvPr/>
          </p:nvSpPr>
          <p:spPr>
            <a:xfrm>
              <a:off x="-4883987" y="2168058"/>
              <a:ext cx="1398589" cy="3486628"/>
            </a:xfrm>
            <a:custGeom>
              <a:avLst/>
              <a:gdLst>
                <a:gd name="connsiteX0" fmla="*/ 1398590 w 1398589"/>
                <a:gd name="connsiteY0" fmla="*/ 0 h 3486628"/>
                <a:gd name="connsiteX1" fmla="*/ 1089919 w 1398589"/>
                <a:gd name="connsiteY1" fmla="*/ 0 h 3486628"/>
                <a:gd name="connsiteX2" fmla="*/ 0 w 1398589"/>
                <a:gd name="connsiteY2" fmla="*/ 3486629 h 3486628"/>
                <a:gd name="connsiteX3" fmla="*/ 1398590 w 1398589"/>
                <a:gd name="connsiteY3" fmla="*/ 0 h 34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589" h="3486628">
                  <a:moveTo>
                    <a:pt x="1398590" y="0"/>
                  </a:moveTo>
                  <a:lnTo>
                    <a:pt x="1089919" y="0"/>
                  </a:lnTo>
                  <a:lnTo>
                    <a:pt x="0" y="3486629"/>
                  </a:lnTo>
                  <a:lnTo>
                    <a:pt x="139859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F020822-AD3A-AD74-90E8-30E394DF8EE9}"/>
                </a:ext>
              </a:extLst>
            </p:cNvPr>
            <p:cNvSpPr/>
            <p:nvPr/>
          </p:nvSpPr>
          <p:spPr>
            <a:xfrm>
              <a:off x="-4883987" y="2168058"/>
              <a:ext cx="1398589" cy="3486628"/>
            </a:xfrm>
            <a:custGeom>
              <a:avLst/>
              <a:gdLst>
                <a:gd name="connsiteX0" fmla="*/ 1398590 w 1398589"/>
                <a:gd name="connsiteY0" fmla="*/ 0 h 3486628"/>
                <a:gd name="connsiteX1" fmla="*/ 1089919 w 1398589"/>
                <a:gd name="connsiteY1" fmla="*/ 0 h 3486628"/>
                <a:gd name="connsiteX2" fmla="*/ 0 w 1398589"/>
                <a:gd name="connsiteY2" fmla="*/ 3486629 h 3486628"/>
                <a:gd name="connsiteX3" fmla="*/ 1398590 w 1398589"/>
                <a:gd name="connsiteY3" fmla="*/ 0 h 34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589" h="3486628">
                  <a:moveTo>
                    <a:pt x="1398590" y="0"/>
                  </a:moveTo>
                  <a:lnTo>
                    <a:pt x="1089919" y="0"/>
                  </a:lnTo>
                  <a:lnTo>
                    <a:pt x="0" y="3486629"/>
                  </a:lnTo>
                  <a:lnTo>
                    <a:pt x="139859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4D8F8D1-4F5F-4B68-0312-5F4F8AAA1C36}"/>
                </a:ext>
              </a:extLst>
            </p:cNvPr>
            <p:cNvSpPr/>
            <p:nvPr/>
          </p:nvSpPr>
          <p:spPr>
            <a:xfrm>
              <a:off x="-6346009" y="2168058"/>
              <a:ext cx="601780" cy="3470710"/>
            </a:xfrm>
            <a:custGeom>
              <a:avLst/>
              <a:gdLst>
                <a:gd name="connsiteX0" fmla="*/ 601781 w 601780"/>
                <a:gd name="connsiteY0" fmla="*/ 0 h 3470710"/>
                <a:gd name="connsiteX1" fmla="*/ 0 w 601780"/>
                <a:gd name="connsiteY1" fmla="*/ 0 h 3470710"/>
                <a:gd name="connsiteX2" fmla="*/ 517222 w 601780"/>
                <a:gd name="connsiteY2" fmla="*/ 3470710 h 3470710"/>
                <a:gd name="connsiteX3" fmla="*/ 601781 w 601780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780" h="3470710">
                  <a:moveTo>
                    <a:pt x="601781" y="0"/>
                  </a:moveTo>
                  <a:lnTo>
                    <a:pt x="0" y="0"/>
                  </a:lnTo>
                  <a:lnTo>
                    <a:pt x="517222" y="3470710"/>
                  </a:lnTo>
                  <a:lnTo>
                    <a:pt x="60178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14EF1AA-DB68-012E-7C68-14A13482A93A}"/>
                </a:ext>
              </a:extLst>
            </p:cNvPr>
            <p:cNvSpPr/>
            <p:nvPr/>
          </p:nvSpPr>
          <p:spPr>
            <a:xfrm>
              <a:off x="-6346009" y="2168058"/>
              <a:ext cx="601780" cy="3470710"/>
            </a:xfrm>
            <a:custGeom>
              <a:avLst/>
              <a:gdLst>
                <a:gd name="connsiteX0" fmla="*/ 601781 w 601780"/>
                <a:gd name="connsiteY0" fmla="*/ 0 h 3470710"/>
                <a:gd name="connsiteX1" fmla="*/ 0 w 601780"/>
                <a:gd name="connsiteY1" fmla="*/ 0 h 3470710"/>
                <a:gd name="connsiteX2" fmla="*/ 517222 w 601780"/>
                <a:gd name="connsiteY2" fmla="*/ 3470710 h 3470710"/>
                <a:gd name="connsiteX3" fmla="*/ 601781 w 601780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780" h="3470710">
                  <a:moveTo>
                    <a:pt x="601781" y="0"/>
                  </a:moveTo>
                  <a:lnTo>
                    <a:pt x="0" y="0"/>
                  </a:lnTo>
                  <a:lnTo>
                    <a:pt x="517222" y="3470710"/>
                  </a:lnTo>
                  <a:lnTo>
                    <a:pt x="60178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6D11EA-3FC1-BCB8-66EC-E246CCEF356F}"/>
                </a:ext>
              </a:extLst>
            </p:cNvPr>
            <p:cNvSpPr/>
            <p:nvPr/>
          </p:nvSpPr>
          <p:spPr>
            <a:xfrm>
              <a:off x="-5153759" y="2168058"/>
              <a:ext cx="968617" cy="3470710"/>
            </a:xfrm>
            <a:custGeom>
              <a:avLst/>
              <a:gdLst>
                <a:gd name="connsiteX0" fmla="*/ 968618 w 968617"/>
                <a:gd name="connsiteY0" fmla="*/ 0 h 3470710"/>
                <a:gd name="connsiteX1" fmla="*/ 352655 w 968617"/>
                <a:gd name="connsiteY1" fmla="*/ 0 h 3470710"/>
                <a:gd name="connsiteX2" fmla="*/ 0 w 968617"/>
                <a:gd name="connsiteY2" fmla="*/ 3470710 h 3470710"/>
                <a:gd name="connsiteX3" fmla="*/ 968618 w 968617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17" h="3470710">
                  <a:moveTo>
                    <a:pt x="968618" y="0"/>
                  </a:moveTo>
                  <a:lnTo>
                    <a:pt x="352655" y="0"/>
                  </a:lnTo>
                  <a:lnTo>
                    <a:pt x="0" y="3470710"/>
                  </a:lnTo>
                  <a:lnTo>
                    <a:pt x="96861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2C61D3-7D95-FAB3-E0E0-99C192891A9C}"/>
                </a:ext>
              </a:extLst>
            </p:cNvPr>
            <p:cNvSpPr/>
            <p:nvPr/>
          </p:nvSpPr>
          <p:spPr>
            <a:xfrm>
              <a:off x="-5153759" y="2168058"/>
              <a:ext cx="968617" cy="3470710"/>
            </a:xfrm>
            <a:custGeom>
              <a:avLst/>
              <a:gdLst>
                <a:gd name="connsiteX0" fmla="*/ 968618 w 968617"/>
                <a:gd name="connsiteY0" fmla="*/ 0 h 3470710"/>
                <a:gd name="connsiteX1" fmla="*/ 352655 w 968617"/>
                <a:gd name="connsiteY1" fmla="*/ 0 h 3470710"/>
                <a:gd name="connsiteX2" fmla="*/ 0 w 968617"/>
                <a:gd name="connsiteY2" fmla="*/ 3470710 h 3470710"/>
                <a:gd name="connsiteX3" fmla="*/ 968618 w 968617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17" h="3470710">
                  <a:moveTo>
                    <a:pt x="968618" y="0"/>
                  </a:moveTo>
                  <a:lnTo>
                    <a:pt x="352655" y="0"/>
                  </a:lnTo>
                  <a:lnTo>
                    <a:pt x="0" y="3470710"/>
                  </a:lnTo>
                  <a:lnTo>
                    <a:pt x="96861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701449-AB3A-FBA9-52C6-F213743506F5}"/>
                </a:ext>
              </a:extLst>
            </p:cNvPr>
            <p:cNvSpPr/>
            <p:nvPr/>
          </p:nvSpPr>
          <p:spPr>
            <a:xfrm>
              <a:off x="-4499317" y="2168058"/>
              <a:ext cx="2580367" cy="3419903"/>
            </a:xfrm>
            <a:custGeom>
              <a:avLst/>
              <a:gdLst>
                <a:gd name="connsiteX0" fmla="*/ 2580368 w 2580367"/>
                <a:gd name="connsiteY0" fmla="*/ 0 h 3419903"/>
                <a:gd name="connsiteX1" fmla="*/ 1760938 w 2580367"/>
                <a:gd name="connsiteY1" fmla="*/ 0 h 3419903"/>
                <a:gd name="connsiteX2" fmla="*/ 0 w 2580367"/>
                <a:gd name="connsiteY2" fmla="*/ 3419904 h 3419903"/>
                <a:gd name="connsiteX3" fmla="*/ 2580368 w 2580367"/>
                <a:gd name="connsiteY3" fmla="*/ 0 h 341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0367" h="3419903">
                  <a:moveTo>
                    <a:pt x="2580368" y="0"/>
                  </a:moveTo>
                  <a:lnTo>
                    <a:pt x="1760938" y="0"/>
                  </a:lnTo>
                  <a:lnTo>
                    <a:pt x="0" y="3419904"/>
                  </a:lnTo>
                  <a:lnTo>
                    <a:pt x="25803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13F716-1DBD-B7F1-8E99-1AE48661F3B2}"/>
                </a:ext>
              </a:extLst>
            </p:cNvPr>
            <p:cNvSpPr/>
            <p:nvPr/>
          </p:nvSpPr>
          <p:spPr>
            <a:xfrm>
              <a:off x="-4499317" y="2168058"/>
              <a:ext cx="2580367" cy="3419903"/>
            </a:xfrm>
            <a:custGeom>
              <a:avLst/>
              <a:gdLst>
                <a:gd name="connsiteX0" fmla="*/ 2580368 w 2580367"/>
                <a:gd name="connsiteY0" fmla="*/ 0 h 3419903"/>
                <a:gd name="connsiteX1" fmla="*/ 1760938 w 2580367"/>
                <a:gd name="connsiteY1" fmla="*/ 0 h 3419903"/>
                <a:gd name="connsiteX2" fmla="*/ 0 w 2580367"/>
                <a:gd name="connsiteY2" fmla="*/ 3419904 h 3419903"/>
                <a:gd name="connsiteX3" fmla="*/ 2580368 w 2580367"/>
                <a:gd name="connsiteY3" fmla="*/ 0 h 341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0367" h="3419903">
                  <a:moveTo>
                    <a:pt x="2580368" y="0"/>
                  </a:moveTo>
                  <a:lnTo>
                    <a:pt x="1760938" y="0"/>
                  </a:lnTo>
                  <a:lnTo>
                    <a:pt x="0" y="3419904"/>
                  </a:lnTo>
                  <a:lnTo>
                    <a:pt x="25803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873983C-1F5B-C1A5-ADA5-E75096584B92}"/>
                </a:ext>
              </a:extLst>
            </p:cNvPr>
            <p:cNvSpPr/>
            <p:nvPr/>
          </p:nvSpPr>
          <p:spPr>
            <a:xfrm>
              <a:off x="-3723812" y="2168058"/>
              <a:ext cx="3890868" cy="3595602"/>
            </a:xfrm>
            <a:custGeom>
              <a:avLst/>
              <a:gdLst>
                <a:gd name="connsiteX0" fmla="*/ 3834317 w 3890868"/>
                <a:gd name="connsiteY0" fmla="*/ 66426 h 3595602"/>
                <a:gd name="connsiteX1" fmla="*/ 3890868 w 3890868"/>
                <a:gd name="connsiteY1" fmla="*/ 9874 h 3595602"/>
                <a:gd name="connsiteX2" fmla="*/ 3890868 w 3890868"/>
                <a:gd name="connsiteY2" fmla="*/ 0 h 3595602"/>
                <a:gd name="connsiteX3" fmla="*/ 2921712 w 3890868"/>
                <a:gd name="connsiteY3" fmla="*/ 0 h 3595602"/>
                <a:gd name="connsiteX4" fmla="*/ 0 w 3890868"/>
                <a:gd name="connsiteY4" fmla="*/ 3595603 h 3595602"/>
                <a:gd name="connsiteX5" fmla="*/ 3834317 w 3890868"/>
                <a:gd name="connsiteY5" fmla="*/ 66426 h 359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0868" h="3595602">
                  <a:moveTo>
                    <a:pt x="3834317" y="66426"/>
                  </a:moveTo>
                  <a:lnTo>
                    <a:pt x="3890868" y="9874"/>
                  </a:lnTo>
                  <a:lnTo>
                    <a:pt x="3890868" y="0"/>
                  </a:lnTo>
                  <a:lnTo>
                    <a:pt x="2921712" y="0"/>
                  </a:lnTo>
                  <a:lnTo>
                    <a:pt x="0" y="3595603"/>
                  </a:lnTo>
                  <a:lnTo>
                    <a:pt x="3834317" y="664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6663ED0-95C6-979C-3FAA-302EDFD10162}"/>
                </a:ext>
              </a:extLst>
            </p:cNvPr>
            <p:cNvSpPr/>
            <p:nvPr/>
          </p:nvSpPr>
          <p:spPr>
            <a:xfrm>
              <a:off x="-3723812" y="2168058"/>
              <a:ext cx="3890868" cy="3595602"/>
            </a:xfrm>
            <a:custGeom>
              <a:avLst/>
              <a:gdLst>
                <a:gd name="connsiteX0" fmla="*/ 3834317 w 3890868"/>
                <a:gd name="connsiteY0" fmla="*/ 66426 h 3595602"/>
                <a:gd name="connsiteX1" fmla="*/ 3890868 w 3890868"/>
                <a:gd name="connsiteY1" fmla="*/ 9874 h 3595602"/>
                <a:gd name="connsiteX2" fmla="*/ 3890868 w 3890868"/>
                <a:gd name="connsiteY2" fmla="*/ 0 h 3595602"/>
                <a:gd name="connsiteX3" fmla="*/ 2921712 w 3890868"/>
                <a:gd name="connsiteY3" fmla="*/ 0 h 3595602"/>
                <a:gd name="connsiteX4" fmla="*/ 0 w 3890868"/>
                <a:gd name="connsiteY4" fmla="*/ 3595603 h 3595602"/>
                <a:gd name="connsiteX5" fmla="*/ 3834317 w 3890868"/>
                <a:gd name="connsiteY5" fmla="*/ 66426 h 359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0868" h="3595602">
                  <a:moveTo>
                    <a:pt x="3834317" y="66426"/>
                  </a:moveTo>
                  <a:lnTo>
                    <a:pt x="3890868" y="9874"/>
                  </a:lnTo>
                  <a:lnTo>
                    <a:pt x="3890868" y="0"/>
                  </a:lnTo>
                  <a:lnTo>
                    <a:pt x="2921712" y="0"/>
                  </a:lnTo>
                  <a:lnTo>
                    <a:pt x="0" y="3595603"/>
                  </a:lnTo>
                  <a:lnTo>
                    <a:pt x="3834317" y="664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F28F37-2DE6-EFEB-E571-E229C5FD4077}"/>
                </a:ext>
              </a:extLst>
            </p:cNvPr>
            <p:cNvSpPr/>
            <p:nvPr/>
          </p:nvSpPr>
          <p:spPr>
            <a:xfrm>
              <a:off x="-8117839" y="2168058"/>
              <a:ext cx="1589308" cy="3555867"/>
            </a:xfrm>
            <a:custGeom>
              <a:avLst/>
              <a:gdLst>
                <a:gd name="connsiteX0" fmla="*/ 683526 w 1589308"/>
                <a:gd name="connsiteY0" fmla="*/ 0 h 3555867"/>
                <a:gd name="connsiteX1" fmla="*/ 0 w 1589308"/>
                <a:gd name="connsiteY1" fmla="*/ 0 h 3555867"/>
                <a:gd name="connsiteX2" fmla="*/ 1589309 w 1589308"/>
                <a:gd name="connsiteY2" fmla="*/ 3555867 h 3555867"/>
                <a:gd name="connsiteX3" fmla="*/ 683526 w 1589308"/>
                <a:gd name="connsiteY3" fmla="*/ 0 h 35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9308" h="3555867">
                  <a:moveTo>
                    <a:pt x="683526" y="0"/>
                  </a:moveTo>
                  <a:lnTo>
                    <a:pt x="0" y="0"/>
                  </a:lnTo>
                  <a:lnTo>
                    <a:pt x="1589309" y="3555867"/>
                  </a:lnTo>
                  <a:lnTo>
                    <a:pt x="683526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322818-C3EB-964B-8067-EB7DA2BACD73}"/>
                </a:ext>
              </a:extLst>
            </p:cNvPr>
            <p:cNvSpPr/>
            <p:nvPr/>
          </p:nvSpPr>
          <p:spPr>
            <a:xfrm>
              <a:off x="-8117839" y="2168058"/>
              <a:ext cx="1589308" cy="3555867"/>
            </a:xfrm>
            <a:custGeom>
              <a:avLst/>
              <a:gdLst>
                <a:gd name="connsiteX0" fmla="*/ 683526 w 1589308"/>
                <a:gd name="connsiteY0" fmla="*/ 0 h 3555867"/>
                <a:gd name="connsiteX1" fmla="*/ 0 w 1589308"/>
                <a:gd name="connsiteY1" fmla="*/ 0 h 3555867"/>
                <a:gd name="connsiteX2" fmla="*/ 1589309 w 1589308"/>
                <a:gd name="connsiteY2" fmla="*/ 3555867 h 3555867"/>
                <a:gd name="connsiteX3" fmla="*/ 683526 w 1589308"/>
                <a:gd name="connsiteY3" fmla="*/ 0 h 35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9308" h="3555867">
                  <a:moveTo>
                    <a:pt x="683526" y="0"/>
                  </a:moveTo>
                  <a:lnTo>
                    <a:pt x="0" y="0"/>
                  </a:lnTo>
                  <a:lnTo>
                    <a:pt x="1589309" y="3555867"/>
                  </a:lnTo>
                  <a:lnTo>
                    <a:pt x="683526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1E32AB-BE87-3142-040C-5F523ACD1C70}"/>
                </a:ext>
              </a:extLst>
            </p:cNvPr>
            <p:cNvSpPr/>
            <p:nvPr/>
          </p:nvSpPr>
          <p:spPr>
            <a:xfrm>
              <a:off x="-10551831" y="2168058"/>
              <a:ext cx="3390999" cy="3843532"/>
            </a:xfrm>
            <a:custGeom>
              <a:avLst/>
              <a:gdLst>
                <a:gd name="connsiteX0" fmla="*/ 1040848 w 3390999"/>
                <a:gd name="connsiteY0" fmla="*/ 0 h 3843532"/>
                <a:gd name="connsiteX1" fmla="*/ 0 w 3390999"/>
                <a:gd name="connsiteY1" fmla="*/ 0 h 3843532"/>
                <a:gd name="connsiteX2" fmla="*/ 3391000 w 3390999"/>
                <a:gd name="connsiteY2" fmla="*/ 3843532 h 3843532"/>
                <a:gd name="connsiteX3" fmla="*/ 1040848 w 3390999"/>
                <a:gd name="connsiteY3" fmla="*/ 0 h 38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99" h="3843532">
                  <a:moveTo>
                    <a:pt x="1040848" y="0"/>
                  </a:moveTo>
                  <a:lnTo>
                    <a:pt x="0" y="0"/>
                  </a:lnTo>
                  <a:lnTo>
                    <a:pt x="3391000" y="3843532"/>
                  </a:lnTo>
                  <a:lnTo>
                    <a:pt x="104084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D6DA99-CE41-F4C1-A3E7-BF3A30A81C5F}"/>
                </a:ext>
              </a:extLst>
            </p:cNvPr>
            <p:cNvSpPr/>
            <p:nvPr/>
          </p:nvSpPr>
          <p:spPr>
            <a:xfrm>
              <a:off x="-10551831" y="2168058"/>
              <a:ext cx="3390999" cy="3843532"/>
            </a:xfrm>
            <a:custGeom>
              <a:avLst/>
              <a:gdLst>
                <a:gd name="connsiteX0" fmla="*/ 1040848 w 3390999"/>
                <a:gd name="connsiteY0" fmla="*/ 0 h 3843532"/>
                <a:gd name="connsiteX1" fmla="*/ 0 w 3390999"/>
                <a:gd name="connsiteY1" fmla="*/ 0 h 3843532"/>
                <a:gd name="connsiteX2" fmla="*/ 3391000 w 3390999"/>
                <a:gd name="connsiteY2" fmla="*/ 3843532 h 3843532"/>
                <a:gd name="connsiteX3" fmla="*/ 1040848 w 3390999"/>
                <a:gd name="connsiteY3" fmla="*/ 0 h 38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99" h="3843532">
                  <a:moveTo>
                    <a:pt x="1040848" y="0"/>
                  </a:moveTo>
                  <a:lnTo>
                    <a:pt x="0" y="0"/>
                  </a:lnTo>
                  <a:lnTo>
                    <a:pt x="3391000" y="3843532"/>
                  </a:lnTo>
                  <a:lnTo>
                    <a:pt x="104084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C7CFBB-C825-2603-0272-39D9B4B183FB}"/>
                </a:ext>
              </a:extLst>
            </p:cNvPr>
            <p:cNvSpPr/>
            <p:nvPr/>
          </p:nvSpPr>
          <p:spPr>
            <a:xfrm>
              <a:off x="-11634749" y="2663856"/>
              <a:ext cx="3974109" cy="3769566"/>
            </a:xfrm>
            <a:custGeom>
              <a:avLst/>
              <a:gdLst>
                <a:gd name="connsiteX0" fmla="*/ 0 w 3974109"/>
                <a:gd name="connsiteY0" fmla="*/ 0 h 3769566"/>
                <a:gd name="connsiteX1" fmla="*/ 0 w 3974109"/>
                <a:gd name="connsiteY1" fmla="*/ 1139948 h 3769566"/>
                <a:gd name="connsiteX2" fmla="*/ 3974110 w 3974109"/>
                <a:gd name="connsiteY2" fmla="*/ 3769566 h 3769566"/>
                <a:gd name="connsiteX3" fmla="*/ 0 w 3974109"/>
                <a:gd name="connsiteY3" fmla="*/ 0 h 376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3769566">
                  <a:moveTo>
                    <a:pt x="0" y="0"/>
                  </a:moveTo>
                  <a:lnTo>
                    <a:pt x="0" y="1139948"/>
                  </a:lnTo>
                  <a:lnTo>
                    <a:pt x="3974110" y="3769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090B31-8490-6FD8-2A6A-A1AD3BB5069C}"/>
                </a:ext>
              </a:extLst>
            </p:cNvPr>
            <p:cNvSpPr/>
            <p:nvPr/>
          </p:nvSpPr>
          <p:spPr>
            <a:xfrm>
              <a:off x="-11634749" y="2663856"/>
              <a:ext cx="3974109" cy="3769566"/>
            </a:xfrm>
            <a:custGeom>
              <a:avLst/>
              <a:gdLst>
                <a:gd name="connsiteX0" fmla="*/ 0 w 3974109"/>
                <a:gd name="connsiteY0" fmla="*/ 0 h 3769566"/>
                <a:gd name="connsiteX1" fmla="*/ 0 w 3974109"/>
                <a:gd name="connsiteY1" fmla="*/ 1139948 h 3769566"/>
                <a:gd name="connsiteX2" fmla="*/ 3974110 w 3974109"/>
                <a:gd name="connsiteY2" fmla="*/ 3769566 h 3769566"/>
                <a:gd name="connsiteX3" fmla="*/ 0 w 3974109"/>
                <a:gd name="connsiteY3" fmla="*/ 0 h 376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3769566">
                  <a:moveTo>
                    <a:pt x="0" y="0"/>
                  </a:moveTo>
                  <a:lnTo>
                    <a:pt x="0" y="1139948"/>
                  </a:lnTo>
                  <a:lnTo>
                    <a:pt x="3974110" y="3769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5D71D3-1C38-BA55-7146-C5EA8063D803}"/>
                </a:ext>
              </a:extLst>
            </p:cNvPr>
            <p:cNvSpPr/>
            <p:nvPr/>
          </p:nvSpPr>
          <p:spPr>
            <a:xfrm>
              <a:off x="-11634749" y="5169240"/>
              <a:ext cx="3920250" cy="1947468"/>
            </a:xfrm>
            <a:custGeom>
              <a:avLst/>
              <a:gdLst>
                <a:gd name="connsiteX0" fmla="*/ 0 w 3920250"/>
                <a:gd name="connsiteY0" fmla="*/ 0 h 1947468"/>
                <a:gd name="connsiteX1" fmla="*/ 0 w 3920250"/>
                <a:gd name="connsiteY1" fmla="*/ 792081 h 1947468"/>
                <a:gd name="connsiteX2" fmla="*/ 3920251 w 3920250"/>
                <a:gd name="connsiteY2" fmla="*/ 1947469 h 1947468"/>
                <a:gd name="connsiteX3" fmla="*/ 0 w 3920250"/>
                <a:gd name="connsiteY3" fmla="*/ 0 h 19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0250" h="1947468">
                  <a:moveTo>
                    <a:pt x="0" y="0"/>
                  </a:moveTo>
                  <a:lnTo>
                    <a:pt x="0" y="792081"/>
                  </a:lnTo>
                  <a:lnTo>
                    <a:pt x="3920251" y="1947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BAB1ADD-01E3-36DA-22FD-298D40ADC286}"/>
                </a:ext>
              </a:extLst>
            </p:cNvPr>
            <p:cNvSpPr/>
            <p:nvPr/>
          </p:nvSpPr>
          <p:spPr>
            <a:xfrm>
              <a:off x="-11634749" y="5169240"/>
              <a:ext cx="3920250" cy="1947468"/>
            </a:xfrm>
            <a:custGeom>
              <a:avLst/>
              <a:gdLst>
                <a:gd name="connsiteX0" fmla="*/ 0 w 3920250"/>
                <a:gd name="connsiteY0" fmla="*/ 0 h 1947468"/>
                <a:gd name="connsiteX1" fmla="*/ 0 w 3920250"/>
                <a:gd name="connsiteY1" fmla="*/ 792081 h 1947468"/>
                <a:gd name="connsiteX2" fmla="*/ 3920251 w 3920250"/>
                <a:gd name="connsiteY2" fmla="*/ 1947469 h 1947468"/>
                <a:gd name="connsiteX3" fmla="*/ 0 w 3920250"/>
                <a:gd name="connsiteY3" fmla="*/ 0 h 19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0250" h="1947468">
                  <a:moveTo>
                    <a:pt x="0" y="0"/>
                  </a:moveTo>
                  <a:lnTo>
                    <a:pt x="0" y="792081"/>
                  </a:lnTo>
                  <a:lnTo>
                    <a:pt x="3920251" y="1947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49AE7C6-4151-26C3-12C1-03A1F0FBCF83}"/>
                </a:ext>
              </a:extLst>
            </p:cNvPr>
            <p:cNvSpPr/>
            <p:nvPr/>
          </p:nvSpPr>
          <p:spPr>
            <a:xfrm>
              <a:off x="-11634749" y="7109049"/>
              <a:ext cx="3651555" cy="642713"/>
            </a:xfrm>
            <a:custGeom>
              <a:avLst/>
              <a:gdLst>
                <a:gd name="connsiteX0" fmla="*/ 0 w 3651555"/>
                <a:gd name="connsiteY0" fmla="*/ 0 h 642713"/>
                <a:gd name="connsiteX1" fmla="*/ 0 w 3651555"/>
                <a:gd name="connsiteY1" fmla="*/ 642713 h 642713"/>
                <a:gd name="connsiteX2" fmla="*/ 3651556 w 3651555"/>
                <a:gd name="connsiteY2" fmla="*/ 614767 h 642713"/>
                <a:gd name="connsiteX3" fmla="*/ 0 w 3651555"/>
                <a:gd name="connsiteY3" fmla="*/ 0 h 64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1555" h="642713">
                  <a:moveTo>
                    <a:pt x="0" y="0"/>
                  </a:moveTo>
                  <a:lnTo>
                    <a:pt x="0" y="642713"/>
                  </a:lnTo>
                  <a:lnTo>
                    <a:pt x="3651556" y="6147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CB70E4-852A-066E-64C9-C0ED9BF5BE0A}"/>
                </a:ext>
              </a:extLst>
            </p:cNvPr>
            <p:cNvSpPr/>
            <p:nvPr/>
          </p:nvSpPr>
          <p:spPr>
            <a:xfrm>
              <a:off x="-11634749" y="7109049"/>
              <a:ext cx="3651555" cy="642713"/>
            </a:xfrm>
            <a:custGeom>
              <a:avLst/>
              <a:gdLst>
                <a:gd name="connsiteX0" fmla="*/ 0 w 3651555"/>
                <a:gd name="connsiteY0" fmla="*/ 0 h 642713"/>
                <a:gd name="connsiteX1" fmla="*/ 0 w 3651555"/>
                <a:gd name="connsiteY1" fmla="*/ 642713 h 642713"/>
                <a:gd name="connsiteX2" fmla="*/ 3651556 w 3651555"/>
                <a:gd name="connsiteY2" fmla="*/ 614767 h 642713"/>
                <a:gd name="connsiteX3" fmla="*/ 0 w 3651555"/>
                <a:gd name="connsiteY3" fmla="*/ 0 h 64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1555" h="642713">
                  <a:moveTo>
                    <a:pt x="0" y="0"/>
                  </a:moveTo>
                  <a:lnTo>
                    <a:pt x="0" y="642713"/>
                  </a:lnTo>
                  <a:lnTo>
                    <a:pt x="3651556" y="6147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E164E37-FAD9-6406-800E-3F8CDA6BDA26}"/>
                </a:ext>
              </a:extLst>
            </p:cNvPr>
            <p:cNvSpPr/>
            <p:nvPr/>
          </p:nvSpPr>
          <p:spPr>
            <a:xfrm>
              <a:off x="-11634749" y="8454378"/>
              <a:ext cx="3782851" cy="554504"/>
            </a:xfrm>
            <a:custGeom>
              <a:avLst/>
              <a:gdLst>
                <a:gd name="connsiteX0" fmla="*/ 3782851 w 3782851"/>
                <a:gd name="connsiteY0" fmla="*/ 0 h 554504"/>
                <a:gd name="connsiteX1" fmla="*/ 0 w 3782851"/>
                <a:gd name="connsiteY1" fmla="*/ 263907 h 554504"/>
                <a:gd name="connsiteX2" fmla="*/ 0 w 3782851"/>
                <a:gd name="connsiteY2" fmla="*/ 554505 h 554504"/>
                <a:gd name="connsiteX3" fmla="*/ 1556634 w 3782851"/>
                <a:gd name="connsiteY3" fmla="*/ 554505 h 554504"/>
                <a:gd name="connsiteX4" fmla="*/ 3782851 w 3782851"/>
                <a:gd name="connsiteY4" fmla="*/ 0 h 5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851" h="554504">
                  <a:moveTo>
                    <a:pt x="3782851" y="0"/>
                  </a:moveTo>
                  <a:lnTo>
                    <a:pt x="0" y="263907"/>
                  </a:lnTo>
                  <a:lnTo>
                    <a:pt x="0" y="554505"/>
                  </a:lnTo>
                  <a:lnTo>
                    <a:pt x="1556634" y="554505"/>
                  </a:lnTo>
                  <a:lnTo>
                    <a:pt x="378285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1B6415-0929-FAA6-1640-4013E3CEFA73}"/>
                </a:ext>
              </a:extLst>
            </p:cNvPr>
            <p:cNvSpPr/>
            <p:nvPr/>
          </p:nvSpPr>
          <p:spPr>
            <a:xfrm>
              <a:off x="-11634749" y="8454378"/>
              <a:ext cx="3782851" cy="554504"/>
            </a:xfrm>
            <a:custGeom>
              <a:avLst/>
              <a:gdLst>
                <a:gd name="connsiteX0" fmla="*/ 3782851 w 3782851"/>
                <a:gd name="connsiteY0" fmla="*/ 0 h 554504"/>
                <a:gd name="connsiteX1" fmla="*/ 0 w 3782851"/>
                <a:gd name="connsiteY1" fmla="*/ 263907 h 554504"/>
                <a:gd name="connsiteX2" fmla="*/ 0 w 3782851"/>
                <a:gd name="connsiteY2" fmla="*/ 554505 h 554504"/>
                <a:gd name="connsiteX3" fmla="*/ 1556634 w 3782851"/>
                <a:gd name="connsiteY3" fmla="*/ 554505 h 554504"/>
                <a:gd name="connsiteX4" fmla="*/ 3782851 w 3782851"/>
                <a:gd name="connsiteY4" fmla="*/ 0 h 5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851" h="554504">
                  <a:moveTo>
                    <a:pt x="3782851" y="0"/>
                  </a:moveTo>
                  <a:lnTo>
                    <a:pt x="0" y="263907"/>
                  </a:lnTo>
                  <a:lnTo>
                    <a:pt x="0" y="554505"/>
                  </a:lnTo>
                  <a:lnTo>
                    <a:pt x="1556634" y="554505"/>
                  </a:lnTo>
                  <a:lnTo>
                    <a:pt x="378285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17ABF2-122E-C070-DA3D-C156C420CF96}"/>
                </a:ext>
              </a:extLst>
            </p:cNvPr>
            <p:cNvSpPr/>
            <p:nvPr/>
          </p:nvSpPr>
          <p:spPr>
            <a:xfrm>
              <a:off x="-4074790" y="3604348"/>
              <a:ext cx="4241846" cy="3392017"/>
            </a:xfrm>
            <a:custGeom>
              <a:avLst/>
              <a:gdLst>
                <a:gd name="connsiteX0" fmla="*/ 4241847 w 4241846"/>
                <a:gd name="connsiteY0" fmla="*/ 514709 h 3392017"/>
                <a:gd name="connsiteX1" fmla="*/ 4241847 w 4241846"/>
                <a:gd name="connsiteY1" fmla="*/ 0 h 3392017"/>
                <a:gd name="connsiteX2" fmla="*/ 0 w 4241846"/>
                <a:gd name="connsiteY2" fmla="*/ 3392017 h 3392017"/>
                <a:gd name="connsiteX3" fmla="*/ 4241847 w 4241846"/>
                <a:gd name="connsiteY3" fmla="*/ 514709 h 33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46" h="3392017">
                  <a:moveTo>
                    <a:pt x="4241847" y="514709"/>
                  </a:moveTo>
                  <a:lnTo>
                    <a:pt x="4241847" y="0"/>
                  </a:lnTo>
                  <a:lnTo>
                    <a:pt x="0" y="3392017"/>
                  </a:lnTo>
                  <a:lnTo>
                    <a:pt x="4241847" y="514709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172097-9B8E-3020-8B27-2576DB319ABE}"/>
                </a:ext>
              </a:extLst>
            </p:cNvPr>
            <p:cNvSpPr/>
            <p:nvPr/>
          </p:nvSpPr>
          <p:spPr>
            <a:xfrm>
              <a:off x="-4074790" y="3604348"/>
              <a:ext cx="4241846" cy="3392017"/>
            </a:xfrm>
            <a:custGeom>
              <a:avLst/>
              <a:gdLst>
                <a:gd name="connsiteX0" fmla="*/ 4241847 w 4241846"/>
                <a:gd name="connsiteY0" fmla="*/ 514709 h 3392017"/>
                <a:gd name="connsiteX1" fmla="*/ 4241847 w 4241846"/>
                <a:gd name="connsiteY1" fmla="*/ 0 h 3392017"/>
                <a:gd name="connsiteX2" fmla="*/ 0 w 4241846"/>
                <a:gd name="connsiteY2" fmla="*/ 3392017 h 3392017"/>
                <a:gd name="connsiteX3" fmla="*/ 4241847 w 4241846"/>
                <a:gd name="connsiteY3" fmla="*/ 514709 h 33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46" h="3392017">
                  <a:moveTo>
                    <a:pt x="4241847" y="514709"/>
                  </a:moveTo>
                  <a:lnTo>
                    <a:pt x="4241847" y="0"/>
                  </a:lnTo>
                  <a:lnTo>
                    <a:pt x="0" y="3392017"/>
                  </a:lnTo>
                  <a:lnTo>
                    <a:pt x="4241847" y="514709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E33189-24E0-2DD0-1817-ACA796C4889E}"/>
                </a:ext>
              </a:extLst>
            </p:cNvPr>
            <p:cNvSpPr/>
            <p:nvPr/>
          </p:nvSpPr>
          <p:spPr>
            <a:xfrm>
              <a:off x="-3807053" y="5856177"/>
              <a:ext cx="3974109" cy="1572133"/>
            </a:xfrm>
            <a:custGeom>
              <a:avLst/>
              <a:gdLst>
                <a:gd name="connsiteX0" fmla="*/ 3974109 w 3974109"/>
                <a:gd name="connsiteY0" fmla="*/ 350680 h 1572133"/>
                <a:gd name="connsiteX1" fmla="*/ 3974109 w 3974109"/>
                <a:gd name="connsiteY1" fmla="*/ 0 h 1572133"/>
                <a:gd name="connsiteX2" fmla="*/ 0 w 3974109"/>
                <a:gd name="connsiteY2" fmla="*/ 1572134 h 1572133"/>
                <a:gd name="connsiteX3" fmla="*/ 3974109 w 3974109"/>
                <a:gd name="connsiteY3" fmla="*/ 350680 h 157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1572133">
                  <a:moveTo>
                    <a:pt x="3974109" y="350680"/>
                  </a:moveTo>
                  <a:lnTo>
                    <a:pt x="3974109" y="0"/>
                  </a:lnTo>
                  <a:lnTo>
                    <a:pt x="0" y="1572134"/>
                  </a:lnTo>
                  <a:lnTo>
                    <a:pt x="3974109" y="35068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B5DBEE6-230B-7449-F4A0-090030CB8FBD}"/>
                </a:ext>
              </a:extLst>
            </p:cNvPr>
            <p:cNvSpPr/>
            <p:nvPr/>
          </p:nvSpPr>
          <p:spPr>
            <a:xfrm>
              <a:off x="-3807053" y="5856177"/>
              <a:ext cx="3974109" cy="1572133"/>
            </a:xfrm>
            <a:custGeom>
              <a:avLst/>
              <a:gdLst>
                <a:gd name="connsiteX0" fmla="*/ 3974109 w 3974109"/>
                <a:gd name="connsiteY0" fmla="*/ 350680 h 1572133"/>
                <a:gd name="connsiteX1" fmla="*/ 3974109 w 3974109"/>
                <a:gd name="connsiteY1" fmla="*/ 0 h 1572133"/>
                <a:gd name="connsiteX2" fmla="*/ 0 w 3974109"/>
                <a:gd name="connsiteY2" fmla="*/ 1572134 h 1572133"/>
                <a:gd name="connsiteX3" fmla="*/ 3974109 w 3974109"/>
                <a:gd name="connsiteY3" fmla="*/ 350680 h 157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1572133">
                  <a:moveTo>
                    <a:pt x="3974109" y="350680"/>
                  </a:moveTo>
                  <a:lnTo>
                    <a:pt x="3974109" y="0"/>
                  </a:lnTo>
                  <a:lnTo>
                    <a:pt x="0" y="1572134"/>
                  </a:lnTo>
                  <a:lnTo>
                    <a:pt x="3974109" y="35068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3BDAC9-9900-5322-2495-F36B373B0813}"/>
                </a:ext>
              </a:extLst>
            </p:cNvPr>
            <p:cNvSpPr/>
            <p:nvPr/>
          </p:nvSpPr>
          <p:spPr>
            <a:xfrm>
              <a:off x="-3782338" y="7772468"/>
              <a:ext cx="3949393" cy="374257"/>
            </a:xfrm>
            <a:custGeom>
              <a:avLst/>
              <a:gdLst>
                <a:gd name="connsiteX0" fmla="*/ 3949394 w 3949393"/>
                <a:gd name="connsiteY0" fmla="*/ 311183 h 374257"/>
                <a:gd name="connsiteX1" fmla="*/ 3949394 w 3949393"/>
                <a:gd name="connsiteY1" fmla="*/ 0 h 374257"/>
                <a:gd name="connsiteX2" fmla="*/ 0 w 3949393"/>
                <a:gd name="connsiteY2" fmla="*/ 374258 h 374257"/>
                <a:gd name="connsiteX3" fmla="*/ 3949394 w 3949393"/>
                <a:gd name="connsiteY3" fmla="*/ 311183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93" h="374257">
                  <a:moveTo>
                    <a:pt x="3949394" y="311183"/>
                  </a:moveTo>
                  <a:lnTo>
                    <a:pt x="3949394" y="0"/>
                  </a:lnTo>
                  <a:lnTo>
                    <a:pt x="0" y="374258"/>
                  </a:lnTo>
                  <a:lnTo>
                    <a:pt x="3949394" y="311183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ECFEDDA-4FBC-FC30-F25A-F2C949A1CF86}"/>
                </a:ext>
              </a:extLst>
            </p:cNvPr>
            <p:cNvSpPr/>
            <p:nvPr/>
          </p:nvSpPr>
          <p:spPr>
            <a:xfrm>
              <a:off x="-3782338" y="7772468"/>
              <a:ext cx="3949393" cy="374257"/>
            </a:xfrm>
            <a:custGeom>
              <a:avLst/>
              <a:gdLst>
                <a:gd name="connsiteX0" fmla="*/ 3949394 w 3949393"/>
                <a:gd name="connsiteY0" fmla="*/ 311183 h 374257"/>
                <a:gd name="connsiteX1" fmla="*/ 3949394 w 3949393"/>
                <a:gd name="connsiteY1" fmla="*/ 0 h 374257"/>
                <a:gd name="connsiteX2" fmla="*/ 0 w 3949393"/>
                <a:gd name="connsiteY2" fmla="*/ 374258 h 374257"/>
                <a:gd name="connsiteX3" fmla="*/ 3949394 w 3949393"/>
                <a:gd name="connsiteY3" fmla="*/ 311183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93" h="374257">
                  <a:moveTo>
                    <a:pt x="3949394" y="311183"/>
                  </a:moveTo>
                  <a:lnTo>
                    <a:pt x="3949394" y="0"/>
                  </a:lnTo>
                  <a:lnTo>
                    <a:pt x="0" y="374258"/>
                  </a:lnTo>
                  <a:lnTo>
                    <a:pt x="3949394" y="311183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A04CE6-3A1D-0B43-2917-1F2E77AD71B3}"/>
                </a:ext>
              </a:extLst>
            </p:cNvPr>
            <p:cNvSpPr/>
            <p:nvPr/>
          </p:nvSpPr>
          <p:spPr>
            <a:xfrm>
              <a:off x="-3589285" y="8762928"/>
              <a:ext cx="1528328" cy="245954"/>
            </a:xfrm>
            <a:custGeom>
              <a:avLst/>
              <a:gdLst>
                <a:gd name="connsiteX0" fmla="*/ 0 w 1528328"/>
                <a:gd name="connsiteY0" fmla="*/ 0 h 245954"/>
                <a:gd name="connsiteX1" fmla="*/ 1013440 w 1528328"/>
                <a:gd name="connsiteY1" fmla="*/ 245954 h 245954"/>
                <a:gd name="connsiteX2" fmla="*/ 1528328 w 1528328"/>
                <a:gd name="connsiteY2" fmla="*/ 245954 h 245954"/>
                <a:gd name="connsiteX3" fmla="*/ 0 w 1528328"/>
                <a:gd name="connsiteY3" fmla="*/ 0 h 24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328" h="245954">
                  <a:moveTo>
                    <a:pt x="0" y="0"/>
                  </a:moveTo>
                  <a:lnTo>
                    <a:pt x="1013440" y="245954"/>
                  </a:lnTo>
                  <a:lnTo>
                    <a:pt x="1528328" y="2459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CF84C69-E2F4-5F4B-E0FB-4A4CCCF1A5DB}"/>
                </a:ext>
              </a:extLst>
            </p:cNvPr>
            <p:cNvSpPr/>
            <p:nvPr/>
          </p:nvSpPr>
          <p:spPr>
            <a:xfrm>
              <a:off x="-3589285" y="8762928"/>
              <a:ext cx="1528328" cy="245954"/>
            </a:xfrm>
            <a:custGeom>
              <a:avLst/>
              <a:gdLst>
                <a:gd name="connsiteX0" fmla="*/ 0 w 1528328"/>
                <a:gd name="connsiteY0" fmla="*/ 0 h 245954"/>
                <a:gd name="connsiteX1" fmla="*/ 1013440 w 1528328"/>
                <a:gd name="connsiteY1" fmla="*/ 245954 h 245954"/>
                <a:gd name="connsiteX2" fmla="*/ 1528328 w 1528328"/>
                <a:gd name="connsiteY2" fmla="*/ 245954 h 245954"/>
                <a:gd name="connsiteX3" fmla="*/ 0 w 1528328"/>
                <a:gd name="connsiteY3" fmla="*/ 0 h 24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328" h="245954">
                  <a:moveTo>
                    <a:pt x="0" y="0"/>
                  </a:moveTo>
                  <a:lnTo>
                    <a:pt x="1013440" y="245954"/>
                  </a:lnTo>
                  <a:lnTo>
                    <a:pt x="1528328" y="2459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3451B8E-94C3-72D2-5F06-66649FA415DC}"/>
                </a:ext>
              </a:extLst>
            </p:cNvPr>
            <p:cNvSpPr/>
            <p:nvPr/>
          </p:nvSpPr>
          <p:spPr>
            <a:xfrm>
              <a:off x="-3484500" y="8386157"/>
              <a:ext cx="3651556" cy="622725"/>
            </a:xfrm>
            <a:custGeom>
              <a:avLst/>
              <a:gdLst>
                <a:gd name="connsiteX0" fmla="*/ 3532828 w 3651556"/>
                <a:gd name="connsiteY0" fmla="*/ 622726 h 622725"/>
                <a:gd name="connsiteX1" fmla="*/ 3651556 w 3651556"/>
                <a:gd name="connsiteY1" fmla="*/ 622726 h 622725"/>
                <a:gd name="connsiteX2" fmla="*/ 3651556 w 3651556"/>
                <a:gd name="connsiteY2" fmla="*/ 0 h 622725"/>
                <a:gd name="connsiteX3" fmla="*/ 0 w 3651556"/>
                <a:gd name="connsiteY3" fmla="*/ 27947 h 622725"/>
                <a:gd name="connsiteX4" fmla="*/ 3532828 w 3651556"/>
                <a:gd name="connsiteY4" fmla="*/ 622726 h 62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556" h="622725">
                  <a:moveTo>
                    <a:pt x="3532828" y="622726"/>
                  </a:moveTo>
                  <a:lnTo>
                    <a:pt x="3651556" y="622726"/>
                  </a:lnTo>
                  <a:lnTo>
                    <a:pt x="3651556" y="0"/>
                  </a:lnTo>
                  <a:lnTo>
                    <a:pt x="0" y="27947"/>
                  </a:lnTo>
                  <a:lnTo>
                    <a:pt x="3532828" y="6227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139CC5-0C22-CA5A-4DE5-B257D0E6DB4C}"/>
                </a:ext>
              </a:extLst>
            </p:cNvPr>
            <p:cNvSpPr/>
            <p:nvPr/>
          </p:nvSpPr>
          <p:spPr>
            <a:xfrm>
              <a:off x="-3484500" y="8386157"/>
              <a:ext cx="3651556" cy="622725"/>
            </a:xfrm>
            <a:custGeom>
              <a:avLst/>
              <a:gdLst>
                <a:gd name="connsiteX0" fmla="*/ 3532828 w 3651556"/>
                <a:gd name="connsiteY0" fmla="*/ 622726 h 622725"/>
                <a:gd name="connsiteX1" fmla="*/ 3651556 w 3651556"/>
                <a:gd name="connsiteY1" fmla="*/ 622726 h 622725"/>
                <a:gd name="connsiteX2" fmla="*/ 3651556 w 3651556"/>
                <a:gd name="connsiteY2" fmla="*/ 0 h 622725"/>
                <a:gd name="connsiteX3" fmla="*/ 0 w 3651556"/>
                <a:gd name="connsiteY3" fmla="*/ 27947 h 622725"/>
                <a:gd name="connsiteX4" fmla="*/ 3532828 w 3651556"/>
                <a:gd name="connsiteY4" fmla="*/ 622726 h 62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556" h="622725">
                  <a:moveTo>
                    <a:pt x="3532828" y="622726"/>
                  </a:moveTo>
                  <a:lnTo>
                    <a:pt x="3651556" y="622726"/>
                  </a:lnTo>
                  <a:lnTo>
                    <a:pt x="3651556" y="0"/>
                  </a:lnTo>
                  <a:lnTo>
                    <a:pt x="0" y="27947"/>
                  </a:lnTo>
                  <a:lnTo>
                    <a:pt x="3532828" y="6227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08F9B0E-DAFC-2EE7-F611-7ECB1804B045}"/>
                </a:ext>
              </a:extLst>
            </p:cNvPr>
            <p:cNvSpPr/>
            <p:nvPr/>
          </p:nvSpPr>
          <p:spPr>
            <a:xfrm>
              <a:off x="-3615795" y="6741374"/>
              <a:ext cx="3782851" cy="942107"/>
            </a:xfrm>
            <a:custGeom>
              <a:avLst/>
              <a:gdLst>
                <a:gd name="connsiteX0" fmla="*/ 3782851 w 3782851"/>
                <a:gd name="connsiteY0" fmla="*/ 678200 h 942107"/>
                <a:gd name="connsiteX1" fmla="*/ 3782851 w 3782851"/>
                <a:gd name="connsiteY1" fmla="*/ 0 h 942107"/>
                <a:gd name="connsiteX2" fmla="*/ 0 w 3782851"/>
                <a:gd name="connsiteY2" fmla="*/ 942108 h 942107"/>
                <a:gd name="connsiteX3" fmla="*/ 3782851 w 3782851"/>
                <a:gd name="connsiteY3" fmla="*/ 678200 h 94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851" h="942107">
                  <a:moveTo>
                    <a:pt x="3782851" y="678200"/>
                  </a:moveTo>
                  <a:lnTo>
                    <a:pt x="3782851" y="0"/>
                  </a:lnTo>
                  <a:lnTo>
                    <a:pt x="0" y="942108"/>
                  </a:lnTo>
                  <a:lnTo>
                    <a:pt x="3782851" y="6782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919944-EA6B-E4E6-B5DF-714A474E38ED}"/>
                </a:ext>
              </a:extLst>
            </p:cNvPr>
            <p:cNvSpPr/>
            <p:nvPr/>
          </p:nvSpPr>
          <p:spPr>
            <a:xfrm>
              <a:off x="-3615795" y="6741374"/>
              <a:ext cx="3782851" cy="942107"/>
            </a:xfrm>
            <a:custGeom>
              <a:avLst/>
              <a:gdLst>
                <a:gd name="connsiteX0" fmla="*/ 3782851 w 3782851"/>
                <a:gd name="connsiteY0" fmla="*/ 678200 h 942107"/>
                <a:gd name="connsiteX1" fmla="*/ 3782851 w 3782851"/>
                <a:gd name="connsiteY1" fmla="*/ 0 h 942107"/>
                <a:gd name="connsiteX2" fmla="*/ 0 w 3782851"/>
                <a:gd name="connsiteY2" fmla="*/ 942108 h 942107"/>
                <a:gd name="connsiteX3" fmla="*/ 3782851 w 3782851"/>
                <a:gd name="connsiteY3" fmla="*/ 678200 h 94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851" h="942107">
                  <a:moveTo>
                    <a:pt x="3782851" y="678200"/>
                  </a:moveTo>
                  <a:lnTo>
                    <a:pt x="3782851" y="0"/>
                  </a:lnTo>
                  <a:lnTo>
                    <a:pt x="0" y="942108"/>
                  </a:lnTo>
                  <a:lnTo>
                    <a:pt x="3782851" y="6782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A79D997-BB95-5971-194C-CB6DD2C03BEA}"/>
                </a:ext>
              </a:extLst>
            </p:cNvPr>
            <p:cNvSpPr/>
            <p:nvPr/>
          </p:nvSpPr>
          <p:spPr>
            <a:xfrm>
              <a:off x="-3641528" y="4685051"/>
              <a:ext cx="3808584" cy="2349732"/>
            </a:xfrm>
            <a:custGeom>
              <a:avLst/>
              <a:gdLst>
                <a:gd name="connsiteX0" fmla="*/ 3808584 w 3808584"/>
                <a:gd name="connsiteY0" fmla="*/ 835766 h 2349732"/>
                <a:gd name="connsiteX1" fmla="*/ 3808584 w 3808584"/>
                <a:gd name="connsiteY1" fmla="*/ 0 h 2349732"/>
                <a:gd name="connsiteX2" fmla="*/ 0 w 3808584"/>
                <a:gd name="connsiteY2" fmla="*/ 2349733 h 2349732"/>
                <a:gd name="connsiteX3" fmla="*/ 3808584 w 3808584"/>
                <a:gd name="connsiteY3" fmla="*/ 835766 h 234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8584" h="2349732">
                  <a:moveTo>
                    <a:pt x="3808584" y="835766"/>
                  </a:moveTo>
                  <a:lnTo>
                    <a:pt x="3808584" y="0"/>
                  </a:lnTo>
                  <a:lnTo>
                    <a:pt x="0" y="2349733"/>
                  </a:lnTo>
                  <a:lnTo>
                    <a:pt x="3808584" y="83576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8AC5D73-FB5F-059A-6388-A4065B05687D}"/>
                </a:ext>
              </a:extLst>
            </p:cNvPr>
            <p:cNvSpPr/>
            <p:nvPr/>
          </p:nvSpPr>
          <p:spPr>
            <a:xfrm>
              <a:off x="-3641528" y="4685051"/>
              <a:ext cx="3808584" cy="2349732"/>
            </a:xfrm>
            <a:custGeom>
              <a:avLst/>
              <a:gdLst>
                <a:gd name="connsiteX0" fmla="*/ 3808584 w 3808584"/>
                <a:gd name="connsiteY0" fmla="*/ 835766 h 2349732"/>
                <a:gd name="connsiteX1" fmla="*/ 3808584 w 3808584"/>
                <a:gd name="connsiteY1" fmla="*/ 0 h 2349732"/>
                <a:gd name="connsiteX2" fmla="*/ 0 w 3808584"/>
                <a:gd name="connsiteY2" fmla="*/ 2349733 h 2349732"/>
                <a:gd name="connsiteX3" fmla="*/ 3808584 w 3808584"/>
                <a:gd name="connsiteY3" fmla="*/ 835766 h 234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8584" h="2349732">
                  <a:moveTo>
                    <a:pt x="3808584" y="835766"/>
                  </a:moveTo>
                  <a:lnTo>
                    <a:pt x="3808584" y="0"/>
                  </a:lnTo>
                  <a:lnTo>
                    <a:pt x="0" y="2349733"/>
                  </a:lnTo>
                  <a:lnTo>
                    <a:pt x="3808584" y="83576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3FFC5A-6695-8073-7FA9-62FB3F1A9F1C}"/>
                </a:ext>
              </a:extLst>
            </p:cNvPr>
            <p:cNvSpPr/>
            <p:nvPr/>
          </p:nvSpPr>
          <p:spPr>
            <a:xfrm>
              <a:off x="-3807053" y="2382714"/>
              <a:ext cx="3974109" cy="4099599"/>
            </a:xfrm>
            <a:custGeom>
              <a:avLst/>
              <a:gdLst>
                <a:gd name="connsiteX0" fmla="*/ 3974109 w 3974109"/>
                <a:gd name="connsiteY0" fmla="*/ 838100 h 4099599"/>
                <a:gd name="connsiteX1" fmla="*/ 3974109 w 3974109"/>
                <a:gd name="connsiteY1" fmla="*/ 0 h 4099599"/>
                <a:gd name="connsiteX2" fmla="*/ 0 w 3974109"/>
                <a:gd name="connsiteY2" fmla="*/ 4099600 h 4099599"/>
                <a:gd name="connsiteX3" fmla="*/ 3974109 w 3974109"/>
                <a:gd name="connsiteY3" fmla="*/ 838100 h 40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4099599">
                  <a:moveTo>
                    <a:pt x="3974109" y="838100"/>
                  </a:moveTo>
                  <a:lnTo>
                    <a:pt x="3974109" y="0"/>
                  </a:lnTo>
                  <a:lnTo>
                    <a:pt x="0" y="4099600"/>
                  </a:lnTo>
                  <a:lnTo>
                    <a:pt x="3974109" y="8381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29202C-9373-7098-927B-3D68590C6BEF}"/>
                </a:ext>
              </a:extLst>
            </p:cNvPr>
            <p:cNvSpPr/>
            <p:nvPr/>
          </p:nvSpPr>
          <p:spPr>
            <a:xfrm>
              <a:off x="-3807053" y="2382714"/>
              <a:ext cx="3974109" cy="4099599"/>
            </a:xfrm>
            <a:custGeom>
              <a:avLst/>
              <a:gdLst>
                <a:gd name="connsiteX0" fmla="*/ 3974109 w 3974109"/>
                <a:gd name="connsiteY0" fmla="*/ 838100 h 4099599"/>
                <a:gd name="connsiteX1" fmla="*/ 3974109 w 3974109"/>
                <a:gd name="connsiteY1" fmla="*/ 0 h 4099599"/>
                <a:gd name="connsiteX2" fmla="*/ 0 w 3974109"/>
                <a:gd name="connsiteY2" fmla="*/ 4099600 h 4099599"/>
                <a:gd name="connsiteX3" fmla="*/ 3974109 w 3974109"/>
                <a:gd name="connsiteY3" fmla="*/ 838100 h 40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4099599">
                  <a:moveTo>
                    <a:pt x="3974109" y="838100"/>
                  </a:moveTo>
                  <a:lnTo>
                    <a:pt x="3974109" y="0"/>
                  </a:lnTo>
                  <a:lnTo>
                    <a:pt x="0" y="4099600"/>
                  </a:lnTo>
                  <a:lnTo>
                    <a:pt x="3974109" y="8381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2806FA7-113E-83AA-B0F1-790441EEA3FF}"/>
                </a:ext>
              </a:extLst>
            </p:cNvPr>
            <p:cNvSpPr/>
            <p:nvPr/>
          </p:nvSpPr>
          <p:spPr>
            <a:xfrm>
              <a:off x="48328" y="9008883"/>
              <a:ext cx="118728" cy="19987"/>
            </a:xfrm>
            <a:custGeom>
              <a:avLst/>
              <a:gdLst>
                <a:gd name="connsiteX0" fmla="*/ 118728 w 118728"/>
                <a:gd name="connsiteY0" fmla="*/ 19987 h 19987"/>
                <a:gd name="connsiteX1" fmla="*/ 118728 w 118728"/>
                <a:gd name="connsiteY1" fmla="*/ 0 h 19987"/>
                <a:gd name="connsiteX2" fmla="*/ 0 w 118728"/>
                <a:gd name="connsiteY2" fmla="*/ 0 h 19987"/>
                <a:gd name="connsiteX3" fmla="*/ 118728 w 118728"/>
                <a:gd name="connsiteY3" fmla="*/ 19987 h 19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28" h="19987">
                  <a:moveTo>
                    <a:pt x="118728" y="19987"/>
                  </a:moveTo>
                  <a:lnTo>
                    <a:pt x="118728" y="0"/>
                  </a:lnTo>
                  <a:lnTo>
                    <a:pt x="0" y="0"/>
                  </a:lnTo>
                  <a:lnTo>
                    <a:pt x="118728" y="19987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8606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5" r:id="rId8"/>
    <p:sldLayoutId id="2147483674" r:id="rId9"/>
    <p:sldLayoutId id="2147483673" r:id="rId10"/>
    <p:sldLayoutId id="2147483672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5E4E0D-FF44-0AFC-C940-D0B684C418DF}"/>
              </a:ext>
            </a:extLst>
          </p:cNvPr>
          <p:cNvGrpSpPr/>
          <p:nvPr userDrawn="1"/>
        </p:nvGrpSpPr>
        <p:grpSpPr>
          <a:xfrm>
            <a:off x="-781940" y="5235713"/>
            <a:ext cx="13721310" cy="1696700"/>
            <a:chOff x="2391700" y="7403140"/>
            <a:chExt cx="13721310" cy="16967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675F43A-D090-C0F8-0FE9-E1F582CC00DC}"/>
                </a:ext>
              </a:extLst>
            </p:cNvPr>
            <p:cNvSpPr/>
            <p:nvPr/>
          </p:nvSpPr>
          <p:spPr>
            <a:xfrm>
              <a:off x="3160472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7 w 207716"/>
                <a:gd name="connsiteY1" fmla="*/ 0 h 75878"/>
                <a:gd name="connsiteX2" fmla="*/ 207717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7" y="0"/>
                  </a:lnTo>
                  <a:lnTo>
                    <a:pt x="207717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C4CB002-6644-79D6-6195-E4383C629C8B}"/>
                </a:ext>
              </a:extLst>
            </p:cNvPr>
            <p:cNvSpPr/>
            <p:nvPr/>
          </p:nvSpPr>
          <p:spPr>
            <a:xfrm rot="10800000">
              <a:off x="3085796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CABD25B-F60F-9441-36A7-910BC1B85C83}"/>
                </a:ext>
              </a:extLst>
            </p:cNvPr>
            <p:cNvSpPr/>
            <p:nvPr/>
          </p:nvSpPr>
          <p:spPr>
            <a:xfrm>
              <a:off x="2979630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9805BB-0427-928E-A4B4-E868B5E4E905}"/>
                </a:ext>
              </a:extLst>
            </p:cNvPr>
            <p:cNvSpPr/>
            <p:nvPr/>
          </p:nvSpPr>
          <p:spPr>
            <a:xfrm rot="10800000">
              <a:off x="2929804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" name="Graphic 32">
              <a:extLst>
                <a:ext uri="{FF2B5EF4-FFF2-40B4-BE49-F238E27FC236}">
                  <a16:creationId xmlns:a16="http://schemas.microsoft.com/office/drawing/2014/main" id="{2E0166C5-C830-64B3-5DAA-8B1A3FE12F83}"/>
                </a:ext>
              </a:extLst>
            </p:cNvPr>
            <p:cNvGrpSpPr/>
            <p:nvPr/>
          </p:nvGrpSpPr>
          <p:grpSpPr>
            <a:xfrm>
              <a:off x="2837738" y="7951549"/>
              <a:ext cx="555302" cy="1141967"/>
              <a:chOff x="-308309" y="4863111"/>
              <a:chExt cx="555302" cy="1141967"/>
            </a:xfrm>
          </p:grpSpPr>
          <p:sp>
            <p:nvSpPr>
              <p:cNvPr id="3036" name="Freeform: Shape 3035">
                <a:extLst>
                  <a:ext uri="{FF2B5EF4-FFF2-40B4-BE49-F238E27FC236}">
                    <a16:creationId xmlns:a16="http://schemas.microsoft.com/office/drawing/2014/main" id="{94DB1F79-1D45-5938-5DAA-A28EB9C0BFCB}"/>
                  </a:ext>
                </a:extLst>
              </p:cNvPr>
              <p:cNvSpPr/>
              <p:nvPr/>
            </p:nvSpPr>
            <p:spPr>
              <a:xfrm>
                <a:off x="-138089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7" name="Freeform: Shape 3036">
                <a:extLst>
                  <a:ext uri="{FF2B5EF4-FFF2-40B4-BE49-F238E27FC236}">
                    <a16:creationId xmlns:a16="http://schemas.microsoft.com/office/drawing/2014/main" id="{E47FC5F8-E2A0-0969-CCF5-2A1F413F7BDA}"/>
                  </a:ext>
                </a:extLst>
              </p:cNvPr>
              <p:cNvSpPr/>
              <p:nvPr/>
            </p:nvSpPr>
            <p:spPr>
              <a:xfrm>
                <a:off x="-77133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8" name="Freeform: Shape 3037">
                <a:extLst>
                  <a:ext uri="{FF2B5EF4-FFF2-40B4-BE49-F238E27FC236}">
                    <a16:creationId xmlns:a16="http://schemas.microsoft.com/office/drawing/2014/main" id="{04A34F32-4B32-0F46-CBD4-06EF3F97FAB3}"/>
                  </a:ext>
                </a:extLst>
              </p:cNvPr>
              <p:cNvSpPr/>
              <p:nvPr/>
            </p:nvSpPr>
            <p:spPr>
              <a:xfrm>
                <a:off x="-308309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0 w 170220"/>
                  <a:gd name="connsiteY1" fmla="*/ 0 h 1141967"/>
                  <a:gd name="connsiteX2" fmla="*/ 170220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0" y="0"/>
                    </a:lnTo>
                    <a:lnTo>
                      <a:pt x="170220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3DE62732-F973-6036-0ADB-850D09B601E0}"/>
                  </a:ext>
                </a:extLst>
              </p:cNvPr>
              <p:cNvSpPr/>
              <p:nvPr/>
            </p:nvSpPr>
            <p:spPr>
              <a:xfrm>
                <a:off x="-279728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5 w 112995"/>
                  <a:gd name="connsiteY1" fmla="*/ 0 h 1078103"/>
                  <a:gd name="connsiteX2" fmla="*/ 112995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5" y="0"/>
                    </a:lnTo>
                    <a:lnTo>
                      <a:pt x="112995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" name="Graphic 32">
              <a:extLst>
                <a:ext uri="{FF2B5EF4-FFF2-40B4-BE49-F238E27FC236}">
                  <a16:creationId xmlns:a16="http://schemas.microsoft.com/office/drawing/2014/main" id="{16B6C8DC-7400-30EE-5240-EEB4CF45D978}"/>
                </a:ext>
              </a:extLst>
            </p:cNvPr>
            <p:cNvGrpSpPr/>
            <p:nvPr/>
          </p:nvGrpSpPr>
          <p:grpSpPr>
            <a:xfrm>
              <a:off x="2890789" y="8065999"/>
              <a:ext cx="411007" cy="973770"/>
              <a:chOff x="-255258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3030" name="Freeform: Shape 3029">
                <a:extLst>
                  <a:ext uri="{FF2B5EF4-FFF2-40B4-BE49-F238E27FC236}">
                    <a16:creationId xmlns:a16="http://schemas.microsoft.com/office/drawing/2014/main" id="{F5530FD8-7DEF-4922-BCCE-C473E87B850C}"/>
                  </a:ext>
                </a:extLst>
              </p:cNvPr>
              <p:cNvSpPr/>
              <p:nvPr/>
            </p:nvSpPr>
            <p:spPr>
              <a:xfrm>
                <a:off x="-46592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1" name="Freeform: Shape 3030">
                <a:extLst>
                  <a:ext uri="{FF2B5EF4-FFF2-40B4-BE49-F238E27FC236}">
                    <a16:creationId xmlns:a16="http://schemas.microsoft.com/office/drawing/2014/main" id="{DD1F63D7-0500-7B8B-F305-B8290F5EFAC0}"/>
                  </a:ext>
                </a:extLst>
              </p:cNvPr>
              <p:cNvSpPr/>
              <p:nvPr/>
            </p:nvSpPr>
            <p:spPr>
              <a:xfrm>
                <a:off x="1347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2" name="Freeform: Shape 3031">
                <a:extLst>
                  <a:ext uri="{FF2B5EF4-FFF2-40B4-BE49-F238E27FC236}">
                    <a16:creationId xmlns:a16="http://schemas.microsoft.com/office/drawing/2014/main" id="{01289A54-3E9F-793C-99DA-26FCF487B1D0}"/>
                  </a:ext>
                </a:extLst>
              </p:cNvPr>
              <p:cNvSpPr/>
              <p:nvPr/>
            </p:nvSpPr>
            <p:spPr>
              <a:xfrm>
                <a:off x="7354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3" name="Freeform: Shape 3032">
                <a:extLst>
                  <a:ext uri="{FF2B5EF4-FFF2-40B4-BE49-F238E27FC236}">
                    <a16:creationId xmlns:a16="http://schemas.microsoft.com/office/drawing/2014/main" id="{85671ADD-D6C5-E93F-EA1C-3FAF4AEE39C3}"/>
                  </a:ext>
                </a:extLst>
              </p:cNvPr>
              <p:cNvSpPr/>
              <p:nvPr/>
            </p:nvSpPr>
            <p:spPr>
              <a:xfrm>
                <a:off x="-255258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4" name="Freeform: Shape 3033">
                <a:extLst>
                  <a:ext uri="{FF2B5EF4-FFF2-40B4-BE49-F238E27FC236}">
                    <a16:creationId xmlns:a16="http://schemas.microsoft.com/office/drawing/2014/main" id="{C5E991D8-3528-7052-A2F7-37A2F5F3F587}"/>
                  </a:ext>
                </a:extLst>
              </p:cNvPr>
              <p:cNvSpPr/>
              <p:nvPr/>
            </p:nvSpPr>
            <p:spPr>
              <a:xfrm>
                <a:off x="-21415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5" name="Freeform: Shape 3034">
                <a:extLst>
                  <a:ext uri="{FF2B5EF4-FFF2-40B4-BE49-F238E27FC236}">
                    <a16:creationId xmlns:a16="http://schemas.microsoft.com/office/drawing/2014/main" id="{226E0B3A-8AD1-23F0-6751-AF0FD0AC1018}"/>
                  </a:ext>
                </a:extLst>
              </p:cNvPr>
              <p:cNvSpPr/>
              <p:nvPr/>
            </p:nvSpPr>
            <p:spPr>
              <a:xfrm>
                <a:off x="13361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44C1C-B5EB-052F-4C03-4697E0B0E866}"/>
                </a:ext>
              </a:extLst>
            </p:cNvPr>
            <p:cNvSpPr/>
            <p:nvPr/>
          </p:nvSpPr>
          <p:spPr>
            <a:xfrm>
              <a:off x="2849689" y="8016489"/>
              <a:ext cx="164402" cy="1077028"/>
            </a:xfrm>
            <a:custGeom>
              <a:avLst/>
              <a:gdLst>
                <a:gd name="connsiteX0" fmla="*/ 118054 w 164402"/>
                <a:gd name="connsiteY0" fmla="*/ 392038 h 1077028"/>
                <a:gd name="connsiteX1" fmla="*/ 118054 w 164402"/>
                <a:gd name="connsiteY1" fmla="*/ 552204 h 1077028"/>
                <a:gd name="connsiteX2" fmla="*/ 71642 w 164402"/>
                <a:gd name="connsiteY2" fmla="*/ 552204 h 1077028"/>
                <a:gd name="connsiteX3" fmla="*/ 71642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4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4" y="392038"/>
                  </a:moveTo>
                  <a:lnTo>
                    <a:pt x="118054" y="552204"/>
                  </a:lnTo>
                  <a:lnTo>
                    <a:pt x="71642" y="552204"/>
                  </a:lnTo>
                  <a:lnTo>
                    <a:pt x="71642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4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7AB4B01-1FE4-45A7-F902-0574BDBD8860}"/>
                </a:ext>
              </a:extLst>
            </p:cNvPr>
            <p:cNvSpPr/>
            <p:nvPr/>
          </p:nvSpPr>
          <p:spPr>
            <a:xfrm>
              <a:off x="3208023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4EC796B-0E8E-30E8-DFD6-1C90E2CFFA9B}"/>
                </a:ext>
              </a:extLst>
            </p:cNvPr>
            <p:cNvSpPr/>
            <p:nvPr/>
          </p:nvSpPr>
          <p:spPr>
            <a:xfrm rot="10800000">
              <a:off x="2426604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8AE4D8-2CFF-6158-2285-FF611CE82265}"/>
                </a:ext>
              </a:extLst>
            </p:cNvPr>
            <p:cNvSpPr/>
            <p:nvPr/>
          </p:nvSpPr>
          <p:spPr>
            <a:xfrm rot="10800000">
              <a:off x="2426604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4 w 90674"/>
                <a:gd name="connsiteY1" fmla="*/ 0 h 80936"/>
                <a:gd name="connsiteX2" fmla="*/ 90674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4" y="0"/>
                  </a:lnTo>
                  <a:lnTo>
                    <a:pt x="90674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711B25-0B59-22FA-030F-A69A8424557F}"/>
                </a:ext>
              </a:extLst>
            </p:cNvPr>
            <p:cNvSpPr/>
            <p:nvPr/>
          </p:nvSpPr>
          <p:spPr>
            <a:xfrm rot="10800000">
              <a:off x="2391700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40 w 461339"/>
                <a:gd name="connsiteY1" fmla="*/ 0 h 1232515"/>
                <a:gd name="connsiteX2" fmla="*/ 461340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40" y="0"/>
                  </a:lnTo>
                  <a:lnTo>
                    <a:pt x="461340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79B990-B0AF-C9BC-2B2D-095BF550A9CB}"/>
                </a:ext>
              </a:extLst>
            </p:cNvPr>
            <p:cNvSpPr/>
            <p:nvPr/>
          </p:nvSpPr>
          <p:spPr>
            <a:xfrm rot="10800000">
              <a:off x="2493124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2 w 359852"/>
                <a:gd name="connsiteY1" fmla="*/ 0 h 1232515"/>
                <a:gd name="connsiteX2" fmla="*/ 359852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2" y="0"/>
                  </a:lnTo>
                  <a:lnTo>
                    <a:pt x="359852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848F48-5868-10F0-1C65-321AAF7BD5F3}"/>
                </a:ext>
              </a:extLst>
            </p:cNvPr>
            <p:cNvSpPr/>
            <p:nvPr/>
          </p:nvSpPr>
          <p:spPr>
            <a:xfrm rot="10800000">
              <a:off x="2502356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" name="Graphic 32">
              <a:extLst>
                <a:ext uri="{FF2B5EF4-FFF2-40B4-BE49-F238E27FC236}">
                  <a16:creationId xmlns:a16="http://schemas.microsoft.com/office/drawing/2014/main" id="{CF484A76-DF98-546A-5488-897CD886762A}"/>
                </a:ext>
              </a:extLst>
            </p:cNvPr>
            <p:cNvGrpSpPr/>
            <p:nvPr/>
          </p:nvGrpSpPr>
          <p:grpSpPr>
            <a:xfrm>
              <a:off x="2413199" y="7968875"/>
              <a:ext cx="47803" cy="1026758"/>
              <a:chOff x="-732848" y="4880437"/>
              <a:chExt cx="47803" cy="1026758"/>
            </a:xfrm>
            <a:solidFill>
              <a:srgbClr val="FFFFFF"/>
            </a:solidFill>
          </p:grpSpPr>
          <p:grpSp>
            <p:nvGrpSpPr>
              <p:cNvPr id="2970" name="Graphic 32">
                <a:extLst>
                  <a:ext uri="{FF2B5EF4-FFF2-40B4-BE49-F238E27FC236}">
                    <a16:creationId xmlns:a16="http://schemas.microsoft.com/office/drawing/2014/main" id="{F7035271-87EB-2E2C-428A-EAA4C60A778C}"/>
                  </a:ext>
                </a:extLst>
              </p:cNvPr>
              <p:cNvGrpSpPr/>
              <p:nvPr/>
            </p:nvGrpSpPr>
            <p:grpSpPr>
              <a:xfrm>
                <a:off x="-732848" y="4880437"/>
                <a:ext cx="47803" cy="9168"/>
                <a:chOff x="-732848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3028" name="Freeform: Shape 3027">
                  <a:extLst>
                    <a:ext uri="{FF2B5EF4-FFF2-40B4-BE49-F238E27FC236}">
                      <a16:creationId xmlns:a16="http://schemas.microsoft.com/office/drawing/2014/main" id="{B29D5DEF-52F4-A92C-B227-037DC2CC1999}"/>
                    </a:ext>
                  </a:extLst>
                </p:cNvPr>
                <p:cNvSpPr/>
                <p:nvPr/>
              </p:nvSpPr>
              <p:spPr>
                <a:xfrm rot="10800000">
                  <a:off x="-694213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9" name="Freeform: Shape 3028">
                  <a:extLst>
                    <a:ext uri="{FF2B5EF4-FFF2-40B4-BE49-F238E27FC236}">
                      <a16:creationId xmlns:a16="http://schemas.microsoft.com/office/drawing/2014/main" id="{57600E5D-657A-C613-D164-B5C7CC6959DB}"/>
                    </a:ext>
                  </a:extLst>
                </p:cNvPr>
                <p:cNvSpPr/>
                <p:nvPr/>
              </p:nvSpPr>
              <p:spPr>
                <a:xfrm rot="10800000">
                  <a:off x="-732848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1" name="Graphic 32">
                <a:extLst>
                  <a:ext uri="{FF2B5EF4-FFF2-40B4-BE49-F238E27FC236}">
                    <a16:creationId xmlns:a16="http://schemas.microsoft.com/office/drawing/2014/main" id="{D6D13FD5-5BC6-1D92-6B64-DBB5D00301B2}"/>
                  </a:ext>
                </a:extLst>
              </p:cNvPr>
              <p:cNvGrpSpPr/>
              <p:nvPr/>
            </p:nvGrpSpPr>
            <p:grpSpPr>
              <a:xfrm>
                <a:off x="-732848" y="4933994"/>
                <a:ext cx="47803" cy="9168"/>
                <a:chOff x="-732848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3026" name="Freeform: Shape 3025">
                  <a:extLst>
                    <a:ext uri="{FF2B5EF4-FFF2-40B4-BE49-F238E27FC236}">
                      <a16:creationId xmlns:a16="http://schemas.microsoft.com/office/drawing/2014/main" id="{268B216C-7E32-1E87-2ECD-F08376A403C4}"/>
                    </a:ext>
                  </a:extLst>
                </p:cNvPr>
                <p:cNvSpPr/>
                <p:nvPr/>
              </p:nvSpPr>
              <p:spPr>
                <a:xfrm rot="10800000">
                  <a:off x="-694213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7" name="Freeform: Shape 3026">
                  <a:extLst>
                    <a:ext uri="{FF2B5EF4-FFF2-40B4-BE49-F238E27FC236}">
                      <a16:creationId xmlns:a16="http://schemas.microsoft.com/office/drawing/2014/main" id="{45C48B30-FF72-0451-1B8E-5CCE49D7EA0E}"/>
                    </a:ext>
                  </a:extLst>
                </p:cNvPr>
                <p:cNvSpPr/>
                <p:nvPr/>
              </p:nvSpPr>
              <p:spPr>
                <a:xfrm rot="10800000">
                  <a:off x="-732848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2" name="Graphic 32">
                <a:extLst>
                  <a:ext uri="{FF2B5EF4-FFF2-40B4-BE49-F238E27FC236}">
                    <a16:creationId xmlns:a16="http://schemas.microsoft.com/office/drawing/2014/main" id="{0AA2DC27-E7FE-86F3-8D63-C20CC11CD2B3}"/>
                  </a:ext>
                </a:extLst>
              </p:cNvPr>
              <p:cNvGrpSpPr/>
              <p:nvPr/>
            </p:nvGrpSpPr>
            <p:grpSpPr>
              <a:xfrm>
                <a:off x="-732848" y="4987552"/>
                <a:ext cx="47803" cy="9168"/>
                <a:chOff x="-732848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3024" name="Freeform: Shape 3023">
                  <a:extLst>
                    <a:ext uri="{FF2B5EF4-FFF2-40B4-BE49-F238E27FC236}">
                      <a16:creationId xmlns:a16="http://schemas.microsoft.com/office/drawing/2014/main" id="{50FC4441-461D-7808-154B-5D0C601DF6C4}"/>
                    </a:ext>
                  </a:extLst>
                </p:cNvPr>
                <p:cNvSpPr/>
                <p:nvPr/>
              </p:nvSpPr>
              <p:spPr>
                <a:xfrm rot="10800000">
                  <a:off x="-694213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5" name="Freeform: Shape 3024">
                  <a:extLst>
                    <a:ext uri="{FF2B5EF4-FFF2-40B4-BE49-F238E27FC236}">
                      <a16:creationId xmlns:a16="http://schemas.microsoft.com/office/drawing/2014/main" id="{4D81860F-8BBA-AD11-A50D-70427CA33DFF}"/>
                    </a:ext>
                  </a:extLst>
                </p:cNvPr>
                <p:cNvSpPr/>
                <p:nvPr/>
              </p:nvSpPr>
              <p:spPr>
                <a:xfrm rot="10800000">
                  <a:off x="-732848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3" name="Graphic 32">
                <a:extLst>
                  <a:ext uri="{FF2B5EF4-FFF2-40B4-BE49-F238E27FC236}">
                    <a16:creationId xmlns:a16="http://schemas.microsoft.com/office/drawing/2014/main" id="{016AEFA4-2808-0EF5-F2BA-32BCE3DD7CCD}"/>
                  </a:ext>
                </a:extLst>
              </p:cNvPr>
              <p:cNvGrpSpPr/>
              <p:nvPr/>
            </p:nvGrpSpPr>
            <p:grpSpPr>
              <a:xfrm>
                <a:off x="-732848" y="5041109"/>
                <a:ext cx="47803" cy="9168"/>
                <a:chOff x="-732848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3022" name="Freeform: Shape 3021">
                  <a:extLst>
                    <a:ext uri="{FF2B5EF4-FFF2-40B4-BE49-F238E27FC236}">
                      <a16:creationId xmlns:a16="http://schemas.microsoft.com/office/drawing/2014/main" id="{C509FDE5-9061-C56D-0291-8266D4C1C5FE}"/>
                    </a:ext>
                  </a:extLst>
                </p:cNvPr>
                <p:cNvSpPr/>
                <p:nvPr/>
              </p:nvSpPr>
              <p:spPr>
                <a:xfrm rot="10800000">
                  <a:off x="-694213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3" name="Freeform: Shape 3022">
                  <a:extLst>
                    <a:ext uri="{FF2B5EF4-FFF2-40B4-BE49-F238E27FC236}">
                      <a16:creationId xmlns:a16="http://schemas.microsoft.com/office/drawing/2014/main" id="{C0B7E42C-6EB5-0400-F2D2-97BD5B2C8921}"/>
                    </a:ext>
                  </a:extLst>
                </p:cNvPr>
                <p:cNvSpPr/>
                <p:nvPr/>
              </p:nvSpPr>
              <p:spPr>
                <a:xfrm rot="10800000">
                  <a:off x="-732848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4" name="Graphic 32">
                <a:extLst>
                  <a:ext uri="{FF2B5EF4-FFF2-40B4-BE49-F238E27FC236}">
                    <a16:creationId xmlns:a16="http://schemas.microsoft.com/office/drawing/2014/main" id="{895FB5E2-97F5-8F9E-D112-A0B98F97480E}"/>
                  </a:ext>
                </a:extLst>
              </p:cNvPr>
              <p:cNvGrpSpPr/>
              <p:nvPr/>
            </p:nvGrpSpPr>
            <p:grpSpPr>
              <a:xfrm>
                <a:off x="-732848" y="5094667"/>
                <a:ext cx="47803" cy="9168"/>
                <a:chOff x="-732848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3020" name="Freeform: Shape 3019">
                  <a:extLst>
                    <a:ext uri="{FF2B5EF4-FFF2-40B4-BE49-F238E27FC236}">
                      <a16:creationId xmlns:a16="http://schemas.microsoft.com/office/drawing/2014/main" id="{C9CA3279-9401-EC79-ECCF-2C9224C2206C}"/>
                    </a:ext>
                  </a:extLst>
                </p:cNvPr>
                <p:cNvSpPr/>
                <p:nvPr/>
              </p:nvSpPr>
              <p:spPr>
                <a:xfrm rot="10800000">
                  <a:off x="-694213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1" name="Freeform: Shape 3020">
                  <a:extLst>
                    <a:ext uri="{FF2B5EF4-FFF2-40B4-BE49-F238E27FC236}">
                      <a16:creationId xmlns:a16="http://schemas.microsoft.com/office/drawing/2014/main" id="{D089B633-AD86-2AA4-F470-F58C4E194B72}"/>
                    </a:ext>
                  </a:extLst>
                </p:cNvPr>
                <p:cNvSpPr/>
                <p:nvPr/>
              </p:nvSpPr>
              <p:spPr>
                <a:xfrm rot="10800000">
                  <a:off x="-732848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5" name="Graphic 32">
                <a:extLst>
                  <a:ext uri="{FF2B5EF4-FFF2-40B4-BE49-F238E27FC236}">
                    <a16:creationId xmlns:a16="http://schemas.microsoft.com/office/drawing/2014/main" id="{6F89CE08-DEBC-9699-875D-2C921692828E}"/>
                  </a:ext>
                </a:extLst>
              </p:cNvPr>
              <p:cNvGrpSpPr/>
              <p:nvPr/>
            </p:nvGrpSpPr>
            <p:grpSpPr>
              <a:xfrm>
                <a:off x="-732848" y="5148224"/>
                <a:ext cx="47803" cy="9168"/>
                <a:chOff x="-732848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3018" name="Freeform: Shape 3017">
                  <a:extLst>
                    <a:ext uri="{FF2B5EF4-FFF2-40B4-BE49-F238E27FC236}">
                      <a16:creationId xmlns:a16="http://schemas.microsoft.com/office/drawing/2014/main" id="{C3475F73-CFA0-2409-D653-A21DCD7C254D}"/>
                    </a:ext>
                  </a:extLst>
                </p:cNvPr>
                <p:cNvSpPr/>
                <p:nvPr/>
              </p:nvSpPr>
              <p:spPr>
                <a:xfrm rot="10800000">
                  <a:off x="-694213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9" name="Freeform: Shape 3018">
                  <a:extLst>
                    <a:ext uri="{FF2B5EF4-FFF2-40B4-BE49-F238E27FC236}">
                      <a16:creationId xmlns:a16="http://schemas.microsoft.com/office/drawing/2014/main" id="{21F24011-0AFB-5071-CBB1-F385FB4E0A7B}"/>
                    </a:ext>
                  </a:extLst>
                </p:cNvPr>
                <p:cNvSpPr/>
                <p:nvPr/>
              </p:nvSpPr>
              <p:spPr>
                <a:xfrm rot="10800000">
                  <a:off x="-732848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6" name="Graphic 32">
                <a:extLst>
                  <a:ext uri="{FF2B5EF4-FFF2-40B4-BE49-F238E27FC236}">
                    <a16:creationId xmlns:a16="http://schemas.microsoft.com/office/drawing/2014/main" id="{DE49D3EF-C526-D6E4-2556-26B8053578BF}"/>
                  </a:ext>
                </a:extLst>
              </p:cNvPr>
              <p:cNvGrpSpPr/>
              <p:nvPr/>
            </p:nvGrpSpPr>
            <p:grpSpPr>
              <a:xfrm>
                <a:off x="-732848" y="5201781"/>
                <a:ext cx="47803" cy="9168"/>
                <a:chOff x="-732848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3016" name="Freeform: Shape 3015">
                  <a:extLst>
                    <a:ext uri="{FF2B5EF4-FFF2-40B4-BE49-F238E27FC236}">
                      <a16:creationId xmlns:a16="http://schemas.microsoft.com/office/drawing/2014/main" id="{5A01DC60-E877-BCCD-0B4F-C429DF5E4AEB}"/>
                    </a:ext>
                  </a:extLst>
                </p:cNvPr>
                <p:cNvSpPr/>
                <p:nvPr/>
              </p:nvSpPr>
              <p:spPr>
                <a:xfrm rot="10800000">
                  <a:off x="-694213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7" name="Freeform: Shape 3016">
                  <a:extLst>
                    <a:ext uri="{FF2B5EF4-FFF2-40B4-BE49-F238E27FC236}">
                      <a16:creationId xmlns:a16="http://schemas.microsoft.com/office/drawing/2014/main" id="{EFE4B00E-5892-7F9F-B7EA-577E2F4F83B2}"/>
                    </a:ext>
                  </a:extLst>
                </p:cNvPr>
                <p:cNvSpPr/>
                <p:nvPr/>
              </p:nvSpPr>
              <p:spPr>
                <a:xfrm rot="10800000">
                  <a:off x="-732848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7" name="Graphic 32">
                <a:extLst>
                  <a:ext uri="{FF2B5EF4-FFF2-40B4-BE49-F238E27FC236}">
                    <a16:creationId xmlns:a16="http://schemas.microsoft.com/office/drawing/2014/main" id="{CAD4058D-C203-8167-3C32-9D92882C0EDC}"/>
                  </a:ext>
                </a:extLst>
              </p:cNvPr>
              <p:cNvGrpSpPr/>
              <p:nvPr/>
            </p:nvGrpSpPr>
            <p:grpSpPr>
              <a:xfrm>
                <a:off x="-732848" y="5255339"/>
                <a:ext cx="47803" cy="9168"/>
                <a:chOff x="-732848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3014" name="Freeform: Shape 3013">
                  <a:extLst>
                    <a:ext uri="{FF2B5EF4-FFF2-40B4-BE49-F238E27FC236}">
                      <a16:creationId xmlns:a16="http://schemas.microsoft.com/office/drawing/2014/main" id="{6B062529-FDEE-C1A4-04C4-D68F024AE8D1}"/>
                    </a:ext>
                  </a:extLst>
                </p:cNvPr>
                <p:cNvSpPr/>
                <p:nvPr/>
              </p:nvSpPr>
              <p:spPr>
                <a:xfrm rot="10800000">
                  <a:off x="-694213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5" name="Freeform: Shape 3014">
                  <a:extLst>
                    <a:ext uri="{FF2B5EF4-FFF2-40B4-BE49-F238E27FC236}">
                      <a16:creationId xmlns:a16="http://schemas.microsoft.com/office/drawing/2014/main" id="{2AE58F18-DFC9-0A29-F14C-B0043B4C9A86}"/>
                    </a:ext>
                  </a:extLst>
                </p:cNvPr>
                <p:cNvSpPr/>
                <p:nvPr/>
              </p:nvSpPr>
              <p:spPr>
                <a:xfrm rot="10800000">
                  <a:off x="-732848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8" name="Graphic 32">
                <a:extLst>
                  <a:ext uri="{FF2B5EF4-FFF2-40B4-BE49-F238E27FC236}">
                    <a16:creationId xmlns:a16="http://schemas.microsoft.com/office/drawing/2014/main" id="{3F9F63FF-F0C0-927A-DFF7-27B1DAAA2398}"/>
                  </a:ext>
                </a:extLst>
              </p:cNvPr>
              <p:cNvGrpSpPr/>
              <p:nvPr/>
            </p:nvGrpSpPr>
            <p:grpSpPr>
              <a:xfrm>
                <a:off x="-732848" y="5308896"/>
                <a:ext cx="47803" cy="9168"/>
                <a:chOff x="-732848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3012" name="Freeform: Shape 3011">
                  <a:extLst>
                    <a:ext uri="{FF2B5EF4-FFF2-40B4-BE49-F238E27FC236}">
                      <a16:creationId xmlns:a16="http://schemas.microsoft.com/office/drawing/2014/main" id="{384B5470-A390-5887-B5BC-2E0B979FA7F4}"/>
                    </a:ext>
                  </a:extLst>
                </p:cNvPr>
                <p:cNvSpPr/>
                <p:nvPr/>
              </p:nvSpPr>
              <p:spPr>
                <a:xfrm rot="10800000">
                  <a:off x="-694213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3" name="Freeform: Shape 3012">
                  <a:extLst>
                    <a:ext uri="{FF2B5EF4-FFF2-40B4-BE49-F238E27FC236}">
                      <a16:creationId xmlns:a16="http://schemas.microsoft.com/office/drawing/2014/main" id="{13C31349-E3C9-93D3-E548-11AD01BF2F60}"/>
                    </a:ext>
                  </a:extLst>
                </p:cNvPr>
                <p:cNvSpPr/>
                <p:nvPr/>
              </p:nvSpPr>
              <p:spPr>
                <a:xfrm rot="10800000">
                  <a:off x="-732848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9" name="Graphic 32">
                <a:extLst>
                  <a:ext uri="{FF2B5EF4-FFF2-40B4-BE49-F238E27FC236}">
                    <a16:creationId xmlns:a16="http://schemas.microsoft.com/office/drawing/2014/main" id="{9F5F0D71-0B0F-3DA3-AD49-AA79C4AB5176}"/>
                  </a:ext>
                </a:extLst>
              </p:cNvPr>
              <p:cNvGrpSpPr/>
              <p:nvPr/>
            </p:nvGrpSpPr>
            <p:grpSpPr>
              <a:xfrm>
                <a:off x="-732848" y="5362453"/>
                <a:ext cx="47803" cy="9168"/>
                <a:chOff x="-732848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3010" name="Freeform: Shape 3009">
                  <a:extLst>
                    <a:ext uri="{FF2B5EF4-FFF2-40B4-BE49-F238E27FC236}">
                      <a16:creationId xmlns:a16="http://schemas.microsoft.com/office/drawing/2014/main" id="{FD326D68-6FE5-707C-F1D7-43A0E8A2F4AC}"/>
                    </a:ext>
                  </a:extLst>
                </p:cNvPr>
                <p:cNvSpPr/>
                <p:nvPr/>
              </p:nvSpPr>
              <p:spPr>
                <a:xfrm rot="10800000">
                  <a:off x="-694213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1" name="Freeform: Shape 3010">
                  <a:extLst>
                    <a:ext uri="{FF2B5EF4-FFF2-40B4-BE49-F238E27FC236}">
                      <a16:creationId xmlns:a16="http://schemas.microsoft.com/office/drawing/2014/main" id="{ECACB6E2-994F-7484-BD8F-D5BDECC56E16}"/>
                    </a:ext>
                  </a:extLst>
                </p:cNvPr>
                <p:cNvSpPr/>
                <p:nvPr/>
              </p:nvSpPr>
              <p:spPr>
                <a:xfrm rot="10800000">
                  <a:off x="-732848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0" name="Graphic 32">
                <a:extLst>
                  <a:ext uri="{FF2B5EF4-FFF2-40B4-BE49-F238E27FC236}">
                    <a16:creationId xmlns:a16="http://schemas.microsoft.com/office/drawing/2014/main" id="{E8DB5547-FC98-68D9-568F-A1353B570B48}"/>
                  </a:ext>
                </a:extLst>
              </p:cNvPr>
              <p:cNvGrpSpPr/>
              <p:nvPr/>
            </p:nvGrpSpPr>
            <p:grpSpPr>
              <a:xfrm>
                <a:off x="-732848" y="5416011"/>
                <a:ext cx="47803" cy="9168"/>
                <a:chOff x="-732848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3008" name="Freeform: Shape 3007">
                  <a:extLst>
                    <a:ext uri="{FF2B5EF4-FFF2-40B4-BE49-F238E27FC236}">
                      <a16:creationId xmlns:a16="http://schemas.microsoft.com/office/drawing/2014/main" id="{1982A89B-A535-37FE-544D-2913996DE436}"/>
                    </a:ext>
                  </a:extLst>
                </p:cNvPr>
                <p:cNvSpPr/>
                <p:nvPr/>
              </p:nvSpPr>
              <p:spPr>
                <a:xfrm rot="10800000">
                  <a:off x="-694213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9" name="Freeform: Shape 3008">
                  <a:extLst>
                    <a:ext uri="{FF2B5EF4-FFF2-40B4-BE49-F238E27FC236}">
                      <a16:creationId xmlns:a16="http://schemas.microsoft.com/office/drawing/2014/main" id="{D3A0AD22-9413-465C-1EFB-D2ED09C8371A}"/>
                    </a:ext>
                  </a:extLst>
                </p:cNvPr>
                <p:cNvSpPr/>
                <p:nvPr/>
              </p:nvSpPr>
              <p:spPr>
                <a:xfrm rot="10800000">
                  <a:off x="-732848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1" name="Graphic 32">
                <a:extLst>
                  <a:ext uri="{FF2B5EF4-FFF2-40B4-BE49-F238E27FC236}">
                    <a16:creationId xmlns:a16="http://schemas.microsoft.com/office/drawing/2014/main" id="{2905C249-4023-B2BF-6B58-58B60491F9CA}"/>
                  </a:ext>
                </a:extLst>
              </p:cNvPr>
              <p:cNvGrpSpPr/>
              <p:nvPr/>
            </p:nvGrpSpPr>
            <p:grpSpPr>
              <a:xfrm>
                <a:off x="-732848" y="5469568"/>
                <a:ext cx="47803" cy="9168"/>
                <a:chOff x="-732848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3006" name="Freeform: Shape 3005">
                  <a:extLst>
                    <a:ext uri="{FF2B5EF4-FFF2-40B4-BE49-F238E27FC236}">
                      <a16:creationId xmlns:a16="http://schemas.microsoft.com/office/drawing/2014/main" id="{0883D07E-4413-25BF-5AF2-B21F67C46791}"/>
                    </a:ext>
                  </a:extLst>
                </p:cNvPr>
                <p:cNvSpPr/>
                <p:nvPr/>
              </p:nvSpPr>
              <p:spPr>
                <a:xfrm rot="10800000">
                  <a:off x="-694213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7" name="Freeform: Shape 3006">
                  <a:extLst>
                    <a:ext uri="{FF2B5EF4-FFF2-40B4-BE49-F238E27FC236}">
                      <a16:creationId xmlns:a16="http://schemas.microsoft.com/office/drawing/2014/main" id="{5834A1D6-8AAD-D2D1-0ED4-FD93FF68CA64}"/>
                    </a:ext>
                  </a:extLst>
                </p:cNvPr>
                <p:cNvSpPr/>
                <p:nvPr/>
              </p:nvSpPr>
              <p:spPr>
                <a:xfrm rot="10800000">
                  <a:off x="-732848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2" name="Graphic 32">
                <a:extLst>
                  <a:ext uri="{FF2B5EF4-FFF2-40B4-BE49-F238E27FC236}">
                    <a16:creationId xmlns:a16="http://schemas.microsoft.com/office/drawing/2014/main" id="{3038C898-3F02-8D61-0336-5E49E60B36E4}"/>
                  </a:ext>
                </a:extLst>
              </p:cNvPr>
              <p:cNvGrpSpPr/>
              <p:nvPr/>
            </p:nvGrpSpPr>
            <p:grpSpPr>
              <a:xfrm>
                <a:off x="-732848" y="5523126"/>
                <a:ext cx="47803" cy="9168"/>
                <a:chOff x="-732848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3004" name="Freeform: Shape 3003">
                  <a:extLst>
                    <a:ext uri="{FF2B5EF4-FFF2-40B4-BE49-F238E27FC236}">
                      <a16:creationId xmlns:a16="http://schemas.microsoft.com/office/drawing/2014/main" id="{7DD384B1-64D7-6E58-DC3D-2AD7677F519F}"/>
                    </a:ext>
                  </a:extLst>
                </p:cNvPr>
                <p:cNvSpPr/>
                <p:nvPr/>
              </p:nvSpPr>
              <p:spPr>
                <a:xfrm rot="10800000">
                  <a:off x="-694213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5" name="Freeform: Shape 3004">
                  <a:extLst>
                    <a:ext uri="{FF2B5EF4-FFF2-40B4-BE49-F238E27FC236}">
                      <a16:creationId xmlns:a16="http://schemas.microsoft.com/office/drawing/2014/main" id="{FD5746DF-8F85-C6A4-5D1D-5B5D2BDDFBCC}"/>
                    </a:ext>
                  </a:extLst>
                </p:cNvPr>
                <p:cNvSpPr/>
                <p:nvPr/>
              </p:nvSpPr>
              <p:spPr>
                <a:xfrm rot="10800000">
                  <a:off x="-732848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3" name="Graphic 32">
                <a:extLst>
                  <a:ext uri="{FF2B5EF4-FFF2-40B4-BE49-F238E27FC236}">
                    <a16:creationId xmlns:a16="http://schemas.microsoft.com/office/drawing/2014/main" id="{138CBE73-B721-2A17-DFB9-AA4E735B5FB3}"/>
                  </a:ext>
                </a:extLst>
              </p:cNvPr>
              <p:cNvGrpSpPr/>
              <p:nvPr/>
            </p:nvGrpSpPr>
            <p:grpSpPr>
              <a:xfrm>
                <a:off x="-732848" y="5576683"/>
                <a:ext cx="47803" cy="9168"/>
                <a:chOff x="-732848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3002" name="Freeform: Shape 3001">
                  <a:extLst>
                    <a:ext uri="{FF2B5EF4-FFF2-40B4-BE49-F238E27FC236}">
                      <a16:creationId xmlns:a16="http://schemas.microsoft.com/office/drawing/2014/main" id="{FCC7113E-298F-5033-B655-F65C28BEB33E}"/>
                    </a:ext>
                  </a:extLst>
                </p:cNvPr>
                <p:cNvSpPr/>
                <p:nvPr/>
              </p:nvSpPr>
              <p:spPr>
                <a:xfrm rot="10800000">
                  <a:off x="-694213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3" name="Freeform: Shape 3002">
                  <a:extLst>
                    <a:ext uri="{FF2B5EF4-FFF2-40B4-BE49-F238E27FC236}">
                      <a16:creationId xmlns:a16="http://schemas.microsoft.com/office/drawing/2014/main" id="{2D05C989-13F3-079A-2284-43A28DAECF5D}"/>
                    </a:ext>
                  </a:extLst>
                </p:cNvPr>
                <p:cNvSpPr/>
                <p:nvPr/>
              </p:nvSpPr>
              <p:spPr>
                <a:xfrm rot="10800000">
                  <a:off x="-732848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4" name="Graphic 32">
                <a:extLst>
                  <a:ext uri="{FF2B5EF4-FFF2-40B4-BE49-F238E27FC236}">
                    <a16:creationId xmlns:a16="http://schemas.microsoft.com/office/drawing/2014/main" id="{DAD24B32-8992-136D-0477-795B1FAF4395}"/>
                  </a:ext>
                </a:extLst>
              </p:cNvPr>
              <p:cNvGrpSpPr/>
              <p:nvPr/>
            </p:nvGrpSpPr>
            <p:grpSpPr>
              <a:xfrm>
                <a:off x="-732848" y="5630240"/>
                <a:ext cx="47803" cy="9168"/>
                <a:chOff x="-732848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3000" name="Freeform: Shape 2999">
                  <a:extLst>
                    <a:ext uri="{FF2B5EF4-FFF2-40B4-BE49-F238E27FC236}">
                      <a16:creationId xmlns:a16="http://schemas.microsoft.com/office/drawing/2014/main" id="{530EF69C-82CD-D7AA-822A-654B33DCAF3C}"/>
                    </a:ext>
                  </a:extLst>
                </p:cNvPr>
                <p:cNvSpPr/>
                <p:nvPr/>
              </p:nvSpPr>
              <p:spPr>
                <a:xfrm rot="10800000">
                  <a:off x="-694213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1" name="Freeform: Shape 3000">
                  <a:extLst>
                    <a:ext uri="{FF2B5EF4-FFF2-40B4-BE49-F238E27FC236}">
                      <a16:creationId xmlns:a16="http://schemas.microsoft.com/office/drawing/2014/main" id="{AFD96875-7F95-ECBA-4354-DBAF83CC2727}"/>
                    </a:ext>
                  </a:extLst>
                </p:cNvPr>
                <p:cNvSpPr/>
                <p:nvPr/>
              </p:nvSpPr>
              <p:spPr>
                <a:xfrm rot="10800000">
                  <a:off x="-732848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5" name="Graphic 32">
                <a:extLst>
                  <a:ext uri="{FF2B5EF4-FFF2-40B4-BE49-F238E27FC236}">
                    <a16:creationId xmlns:a16="http://schemas.microsoft.com/office/drawing/2014/main" id="{3E3A0D53-DC3D-ADA1-5F26-57918C4BAD22}"/>
                  </a:ext>
                </a:extLst>
              </p:cNvPr>
              <p:cNvGrpSpPr/>
              <p:nvPr/>
            </p:nvGrpSpPr>
            <p:grpSpPr>
              <a:xfrm>
                <a:off x="-732848" y="5683798"/>
                <a:ext cx="47803" cy="9168"/>
                <a:chOff x="-732848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2998" name="Freeform: Shape 2997">
                  <a:extLst>
                    <a:ext uri="{FF2B5EF4-FFF2-40B4-BE49-F238E27FC236}">
                      <a16:creationId xmlns:a16="http://schemas.microsoft.com/office/drawing/2014/main" id="{05B0F2BD-CD66-9490-F1F7-507962FFED31}"/>
                    </a:ext>
                  </a:extLst>
                </p:cNvPr>
                <p:cNvSpPr/>
                <p:nvPr/>
              </p:nvSpPr>
              <p:spPr>
                <a:xfrm rot="10800000">
                  <a:off x="-694213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9" name="Freeform: Shape 2998">
                  <a:extLst>
                    <a:ext uri="{FF2B5EF4-FFF2-40B4-BE49-F238E27FC236}">
                      <a16:creationId xmlns:a16="http://schemas.microsoft.com/office/drawing/2014/main" id="{5CC69BC1-328B-CF7D-92CD-43A57F52510D}"/>
                    </a:ext>
                  </a:extLst>
                </p:cNvPr>
                <p:cNvSpPr/>
                <p:nvPr/>
              </p:nvSpPr>
              <p:spPr>
                <a:xfrm rot="10800000">
                  <a:off x="-732848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6" name="Graphic 32">
                <a:extLst>
                  <a:ext uri="{FF2B5EF4-FFF2-40B4-BE49-F238E27FC236}">
                    <a16:creationId xmlns:a16="http://schemas.microsoft.com/office/drawing/2014/main" id="{69F92A51-986D-7EB6-8D7B-5CEF7E449ED3}"/>
                  </a:ext>
                </a:extLst>
              </p:cNvPr>
              <p:cNvGrpSpPr/>
              <p:nvPr/>
            </p:nvGrpSpPr>
            <p:grpSpPr>
              <a:xfrm>
                <a:off x="-732848" y="5737355"/>
                <a:ext cx="47803" cy="9168"/>
                <a:chOff x="-732848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2996" name="Freeform: Shape 2995">
                  <a:extLst>
                    <a:ext uri="{FF2B5EF4-FFF2-40B4-BE49-F238E27FC236}">
                      <a16:creationId xmlns:a16="http://schemas.microsoft.com/office/drawing/2014/main" id="{4D9C4BD5-81F0-2F62-F092-79469B092F12}"/>
                    </a:ext>
                  </a:extLst>
                </p:cNvPr>
                <p:cNvSpPr/>
                <p:nvPr/>
              </p:nvSpPr>
              <p:spPr>
                <a:xfrm rot="10800000">
                  <a:off x="-694213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7" name="Freeform: Shape 2996">
                  <a:extLst>
                    <a:ext uri="{FF2B5EF4-FFF2-40B4-BE49-F238E27FC236}">
                      <a16:creationId xmlns:a16="http://schemas.microsoft.com/office/drawing/2014/main" id="{0FE95BF3-6907-6F06-B13A-37B456575F5A}"/>
                    </a:ext>
                  </a:extLst>
                </p:cNvPr>
                <p:cNvSpPr/>
                <p:nvPr/>
              </p:nvSpPr>
              <p:spPr>
                <a:xfrm rot="10800000">
                  <a:off x="-732848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7" name="Graphic 32">
                <a:extLst>
                  <a:ext uri="{FF2B5EF4-FFF2-40B4-BE49-F238E27FC236}">
                    <a16:creationId xmlns:a16="http://schemas.microsoft.com/office/drawing/2014/main" id="{0CD00661-40B3-D53B-F239-54F1538D6F9D}"/>
                  </a:ext>
                </a:extLst>
              </p:cNvPr>
              <p:cNvGrpSpPr/>
              <p:nvPr/>
            </p:nvGrpSpPr>
            <p:grpSpPr>
              <a:xfrm>
                <a:off x="-732848" y="5790913"/>
                <a:ext cx="47803" cy="9168"/>
                <a:chOff x="-732848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2994" name="Freeform: Shape 2993">
                  <a:extLst>
                    <a:ext uri="{FF2B5EF4-FFF2-40B4-BE49-F238E27FC236}">
                      <a16:creationId xmlns:a16="http://schemas.microsoft.com/office/drawing/2014/main" id="{13FA0C6A-EA52-47A7-1835-A58BAE240D8D}"/>
                    </a:ext>
                  </a:extLst>
                </p:cNvPr>
                <p:cNvSpPr/>
                <p:nvPr/>
              </p:nvSpPr>
              <p:spPr>
                <a:xfrm rot="10800000">
                  <a:off x="-694213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5" name="Freeform: Shape 2994">
                  <a:extLst>
                    <a:ext uri="{FF2B5EF4-FFF2-40B4-BE49-F238E27FC236}">
                      <a16:creationId xmlns:a16="http://schemas.microsoft.com/office/drawing/2014/main" id="{C7E40699-FA1D-D36C-691D-BEBF7E21E0A2}"/>
                    </a:ext>
                  </a:extLst>
                </p:cNvPr>
                <p:cNvSpPr/>
                <p:nvPr/>
              </p:nvSpPr>
              <p:spPr>
                <a:xfrm rot="10800000">
                  <a:off x="-732848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8" name="Graphic 32">
                <a:extLst>
                  <a:ext uri="{FF2B5EF4-FFF2-40B4-BE49-F238E27FC236}">
                    <a16:creationId xmlns:a16="http://schemas.microsoft.com/office/drawing/2014/main" id="{272E8E61-38D7-AB87-4D8A-B086E0293AFF}"/>
                  </a:ext>
                </a:extLst>
              </p:cNvPr>
              <p:cNvGrpSpPr/>
              <p:nvPr/>
            </p:nvGrpSpPr>
            <p:grpSpPr>
              <a:xfrm>
                <a:off x="-732848" y="5844470"/>
                <a:ext cx="47803" cy="9168"/>
                <a:chOff x="-732848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55BDD545-6EFD-6750-8BB1-70459B6D1EF0}"/>
                    </a:ext>
                  </a:extLst>
                </p:cNvPr>
                <p:cNvSpPr/>
                <p:nvPr/>
              </p:nvSpPr>
              <p:spPr>
                <a:xfrm rot="10800000">
                  <a:off x="-694213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3" name="Freeform: Shape 2992">
                  <a:extLst>
                    <a:ext uri="{FF2B5EF4-FFF2-40B4-BE49-F238E27FC236}">
                      <a16:creationId xmlns:a16="http://schemas.microsoft.com/office/drawing/2014/main" id="{E7336FCD-483C-C0FD-EE54-827E05ADCEE5}"/>
                    </a:ext>
                  </a:extLst>
                </p:cNvPr>
                <p:cNvSpPr/>
                <p:nvPr/>
              </p:nvSpPr>
              <p:spPr>
                <a:xfrm rot="10800000">
                  <a:off x="-732848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9" name="Graphic 32">
                <a:extLst>
                  <a:ext uri="{FF2B5EF4-FFF2-40B4-BE49-F238E27FC236}">
                    <a16:creationId xmlns:a16="http://schemas.microsoft.com/office/drawing/2014/main" id="{526A6D4B-148B-10E2-5F2C-910579A78B3B}"/>
                  </a:ext>
                </a:extLst>
              </p:cNvPr>
              <p:cNvGrpSpPr/>
              <p:nvPr/>
            </p:nvGrpSpPr>
            <p:grpSpPr>
              <a:xfrm>
                <a:off x="-732848" y="5898027"/>
                <a:ext cx="47803" cy="9168"/>
                <a:chOff x="-732848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C640AF2B-8DAF-A661-822A-B92D9405F81E}"/>
                    </a:ext>
                  </a:extLst>
                </p:cNvPr>
                <p:cNvSpPr/>
                <p:nvPr/>
              </p:nvSpPr>
              <p:spPr>
                <a:xfrm rot="10800000">
                  <a:off x="-694213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75DEEC2E-EEAC-84E7-AE76-A14F47084847}"/>
                    </a:ext>
                  </a:extLst>
                </p:cNvPr>
                <p:cNvSpPr/>
                <p:nvPr/>
              </p:nvSpPr>
              <p:spPr>
                <a:xfrm rot="10800000">
                  <a:off x="-732848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EC83B2-E3CE-E7AC-8AA3-1DF686106BA4}"/>
                </a:ext>
              </a:extLst>
            </p:cNvPr>
            <p:cNvSpPr/>
            <p:nvPr/>
          </p:nvSpPr>
          <p:spPr>
            <a:xfrm rot="10800000">
              <a:off x="2617122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06398A-5CBA-DE83-A814-BDB0425E0E27}"/>
                </a:ext>
              </a:extLst>
            </p:cNvPr>
            <p:cNvSpPr/>
            <p:nvPr/>
          </p:nvSpPr>
          <p:spPr>
            <a:xfrm rot="10800000">
              <a:off x="2655757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558175-00A7-34AF-7A43-D3DCF24B0BCF}"/>
                </a:ext>
              </a:extLst>
            </p:cNvPr>
            <p:cNvSpPr/>
            <p:nvPr/>
          </p:nvSpPr>
          <p:spPr>
            <a:xfrm rot="10800000">
              <a:off x="2617122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81E27B-4118-FC5E-9DA9-064CCE0FFF33}"/>
                </a:ext>
              </a:extLst>
            </p:cNvPr>
            <p:cNvSpPr/>
            <p:nvPr/>
          </p:nvSpPr>
          <p:spPr>
            <a:xfrm rot="10800000">
              <a:off x="2733026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B11B6F-0A1A-F343-BEBD-0C7E1091B6F9}"/>
                </a:ext>
              </a:extLst>
            </p:cNvPr>
            <p:cNvSpPr/>
            <p:nvPr/>
          </p:nvSpPr>
          <p:spPr>
            <a:xfrm rot="10800000">
              <a:off x="2694391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ACD7227-119E-DA65-332B-75898834AF27}"/>
                </a:ext>
              </a:extLst>
            </p:cNvPr>
            <p:cNvSpPr/>
            <p:nvPr/>
          </p:nvSpPr>
          <p:spPr>
            <a:xfrm rot="10800000">
              <a:off x="2617122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3C76CC-A1CA-8FF4-0218-AB02555F2C03}"/>
                </a:ext>
              </a:extLst>
            </p:cNvPr>
            <p:cNvSpPr/>
            <p:nvPr/>
          </p:nvSpPr>
          <p:spPr>
            <a:xfrm rot="10800000">
              <a:off x="2771661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579961-42FF-2013-1722-0829D5069317}"/>
                </a:ext>
              </a:extLst>
            </p:cNvPr>
            <p:cNvSpPr/>
            <p:nvPr/>
          </p:nvSpPr>
          <p:spPr>
            <a:xfrm rot="10800000">
              <a:off x="2733026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62D13FA-9C22-5C23-AB62-3C003358F4E0}"/>
                </a:ext>
              </a:extLst>
            </p:cNvPr>
            <p:cNvSpPr/>
            <p:nvPr/>
          </p:nvSpPr>
          <p:spPr>
            <a:xfrm rot="10800000">
              <a:off x="2655757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D3CC82-5C71-207B-A64D-B2C28B17738D}"/>
                </a:ext>
              </a:extLst>
            </p:cNvPr>
            <p:cNvSpPr/>
            <p:nvPr/>
          </p:nvSpPr>
          <p:spPr>
            <a:xfrm rot="10800000">
              <a:off x="2617122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298F4A4-A367-0D1F-C2B0-966A0C271955}"/>
                </a:ext>
              </a:extLst>
            </p:cNvPr>
            <p:cNvSpPr/>
            <p:nvPr/>
          </p:nvSpPr>
          <p:spPr>
            <a:xfrm rot="10800000">
              <a:off x="2733026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5D0BCE-CE24-0404-D4F5-34C096C5B910}"/>
                </a:ext>
              </a:extLst>
            </p:cNvPr>
            <p:cNvSpPr/>
            <p:nvPr/>
          </p:nvSpPr>
          <p:spPr>
            <a:xfrm rot="10800000">
              <a:off x="2694391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E2F4BD-0262-3341-1A11-600C912C6B39}"/>
                </a:ext>
              </a:extLst>
            </p:cNvPr>
            <p:cNvSpPr/>
            <p:nvPr/>
          </p:nvSpPr>
          <p:spPr>
            <a:xfrm rot="10800000">
              <a:off x="2655757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336E75-72AB-87DB-6F9F-868446E81266}"/>
                </a:ext>
              </a:extLst>
            </p:cNvPr>
            <p:cNvSpPr/>
            <p:nvPr/>
          </p:nvSpPr>
          <p:spPr>
            <a:xfrm rot="10800000">
              <a:off x="2771661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3E3626-285F-CFAE-F2FB-287CF5EAFC64}"/>
                </a:ext>
              </a:extLst>
            </p:cNvPr>
            <p:cNvSpPr/>
            <p:nvPr/>
          </p:nvSpPr>
          <p:spPr>
            <a:xfrm rot="10800000">
              <a:off x="2733026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00656E-85A9-2E89-34C5-8B0D07A43624}"/>
                </a:ext>
              </a:extLst>
            </p:cNvPr>
            <p:cNvSpPr/>
            <p:nvPr/>
          </p:nvSpPr>
          <p:spPr>
            <a:xfrm rot="10800000">
              <a:off x="2617122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BDB1E9-9F59-1B0D-9C6F-6DC550D72B75}"/>
                </a:ext>
              </a:extLst>
            </p:cNvPr>
            <p:cNvSpPr/>
            <p:nvPr/>
          </p:nvSpPr>
          <p:spPr>
            <a:xfrm rot="10800000">
              <a:off x="2578487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B97511-954F-A1E8-B3CD-FBCBFD27F5B1}"/>
                </a:ext>
              </a:extLst>
            </p:cNvPr>
            <p:cNvSpPr/>
            <p:nvPr/>
          </p:nvSpPr>
          <p:spPr>
            <a:xfrm rot="10800000">
              <a:off x="2617122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8BCE66B-60ED-2FCB-3E2F-028A7B8F259C}"/>
                </a:ext>
              </a:extLst>
            </p:cNvPr>
            <p:cNvSpPr/>
            <p:nvPr/>
          </p:nvSpPr>
          <p:spPr>
            <a:xfrm rot="10800000">
              <a:off x="2694391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303E29-8464-560D-4656-82F25BB44EA3}"/>
                </a:ext>
              </a:extLst>
            </p:cNvPr>
            <p:cNvSpPr/>
            <p:nvPr/>
          </p:nvSpPr>
          <p:spPr>
            <a:xfrm rot="10800000">
              <a:off x="2655757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465378A-BB74-A049-BEBA-5D7AF5041762}"/>
                </a:ext>
              </a:extLst>
            </p:cNvPr>
            <p:cNvSpPr/>
            <p:nvPr/>
          </p:nvSpPr>
          <p:spPr>
            <a:xfrm rot="10800000">
              <a:off x="2733026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CB4E97A-0927-4E3E-6822-B4838FCFE0D7}"/>
                </a:ext>
              </a:extLst>
            </p:cNvPr>
            <p:cNvSpPr/>
            <p:nvPr/>
          </p:nvSpPr>
          <p:spPr>
            <a:xfrm rot="10800000">
              <a:off x="2810295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D5857D1-41E2-D781-44E3-5DB674DCE5EF}"/>
                </a:ext>
              </a:extLst>
            </p:cNvPr>
            <p:cNvSpPr/>
            <p:nvPr/>
          </p:nvSpPr>
          <p:spPr>
            <a:xfrm rot="10800000">
              <a:off x="2733026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D6A725-1B4E-981E-0CB8-6FD88218FE0A}"/>
                </a:ext>
              </a:extLst>
            </p:cNvPr>
            <p:cNvSpPr/>
            <p:nvPr/>
          </p:nvSpPr>
          <p:spPr>
            <a:xfrm rot="10800000">
              <a:off x="2617122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D484209-B80D-E11D-40E4-9AAF1563C1D5}"/>
                </a:ext>
              </a:extLst>
            </p:cNvPr>
            <p:cNvSpPr/>
            <p:nvPr/>
          </p:nvSpPr>
          <p:spPr>
            <a:xfrm rot="10800000">
              <a:off x="2694391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9C16E47-5401-F9C4-C3D0-E48070ED39BD}"/>
                </a:ext>
              </a:extLst>
            </p:cNvPr>
            <p:cNvSpPr/>
            <p:nvPr/>
          </p:nvSpPr>
          <p:spPr>
            <a:xfrm rot="10800000">
              <a:off x="2578487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A43AEF0-F98E-7ED1-2C7A-F4E36E037915}"/>
                </a:ext>
              </a:extLst>
            </p:cNvPr>
            <p:cNvSpPr/>
            <p:nvPr/>
          </p:nvSpPr>
          <p:spPr>
            <a:xfrm rot="10800000">
              <a:off x="2655757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23393F8-C5A8-9062-8319-16B5A6EA8E33}"/>
                </a:ext>
              </a:extLst>
            </p:cNvPr>
            <p:cNvSpPr/>
            <p:nvPr/>
          </p:nvSpPr>
          <p:spPr>
            <a:xfrm rot="10800000">
              <a:off x="2733026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822315D-870B-FF4E-F075-F8DBC86A7DD3}"/>
                </a:ext>
              </a:extLst>
            </p:cNvPr>
            <p:cNvSpPr/>
            <p:nvPr/>
          </p:nvSpPr>
          <p:spPr>
            <a:xfrm rot="10800000">
              <a:off x="2617122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A9D7B71-7217-859F-B75B-61D020832373}"/>
                </a:ext>
              </a:extLst>
            </p:cNvPr>
            <p:cNvSpPr/>
            <p:nvPr/>
          </p:nvSpPr>
          <p:spPr>
            <a:xfrm rot="10800000">
              <a:off x="2578487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7" name="Graphic 32">
              <a:extLst>
                <a:ext uri="{FF2B5EF4-FFF2-40B4-BE49-F238E27FC236}">
                  <a16:creationId xmlns:a16="http://schemas.microsoft.com/office/drawing/2014/main" id="{31CDCCC6-0CBF-7CA9-7784-6EE4FA9F0A83}"/>
                </a:ext>
              </a:extLst>
            </p:cNvPr>
            <p:cNvGrpSpPr/>
            <p:nvPr/>
          </p:nvGrpSpPr>
          <p:grpSpPr>
            <a:xfrm>
              <a:off x="2539789" y="7968812"/>
              <a:ext cx="279674" cy="9737"/>
              <a:chOff x="-606258" y="4880374"/>
              <a:chExt cx="279674" cy="9737"/>
            </a:xfrm>
            <a:solidFill>
              <a:srgbClr val="FFFFFF"/>
            </a:solidFill>
          </p:grpSpPr>
          <p:sp>
            <p:nvSpPr>
              <p:cNvPr id="2963" name="Freeform: Shape 2962">
                <a:extLst>
                  <a:ext uri="{FF2B5EF4-FFF2-40B4-BE49-F238E27FC236}">
                    <a16:creationId xmlns:a16="http://schemas.microsoft.com/office/drawing/2014/main" id="{87995921-E267-96C8-E9B4-D9C96BFEF1C7}"/>
                  </a:ext>
                </a:extLst>
              </p:cNvPr>
              <p:cNvSpPr/>
              <p:nvPr/>
            </p:nvSpPr>
            <p:spPr>
              <a:xfrm rot="10800000">
                <a:off x="-33575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4" name="Freeform: Shape 2963">
                <a:extLst>
                  <a:ext uri="{FF2B5EF4-FFF2-40B4-BE49-F238E27FC236}">
                    <a16:creationId xmlns:a16="http://schemas.microsoft.com/office/drawing/2014/main" id="{97C4AFC5-5625-25EC-F8CE-8080301B3CE7}"/>
                  </a:ext>
                </a:extLst>
              </p:cNvPr>
              <p:cNvSpPr/>
              <p:nvPr/>
            </p:nvSpPr>
            <p:spPr>
              <a:xfrm rot="10800000">
                <a:off x="-37438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5" name="Freeform: Shape 2964">
                <a:extLst>
                  <a:ext uri="{FF2B5EF4-FFF2-40B4-BE49-F238E27FC236}">
                    <a16:creationId xmlns:a16="http://schemas.microsoft.com/office/drawing/2014/main" id="{D02D2FD6-8CC3-792D-B66D-947AA462D8CE}"/>
                  </a:ext>
                </a:extLst>
              </p:cNvPr>
              <p:cNvSpPr/>
              <p:nvPr/>
            </p:nvSpPr>
            <p:spPr>
              <a:xfrm rot="10800000">
                <a:off x="-41302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6" name="Freeform: Shape 2965">
                <a:extLst>
                  <a:ext uri="{FF2B5EF4-FFF2-40B4-BE49-F238E27FC236}">
                    <a16:creationId xmlns:a16="http://schemas.microsoft.com/office/drawing/2014/main" id="{07F970F2-4A42-D184-D9D0-CB051BC79BE2}"/>
                  </a:ext>
                </a:extLst>
              </p:cNvPr>
              <p:cNvSpPr/>
              <p:nvPr/>
            </p:nvSpPr>
            <p:spPr>
              <a:xfrm rot="10800000">
                <a:off x="-45165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7" name="Freeform: Shape 2966">
                <a:extLst>
                  <a:ext uri="{FF2B5EF4-FFF2-40B4-BE49-F238E27FC236}">
                    <a16:creationId xmlns:a16="http://schemas.microsoft.com/office/drawing/2014/main" id="{2A4D780B-6F25-AE60-A3D1-A012BAFB29CD}"/>
                  </a:ext>
                </a:extLst>
              </p:cNvPr>
              <p:cNvSpPr/>
              <p:nvPr/>
            </p:nvSpPr>
            <p:spPr>
              <a:xfrm rot="10800000">
                <a:off x="-490290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8" name="Freeform: Shape 2967">
                <a:extLst>
                  <a:ext uri="{FF2B5EF4-FFF2-40B4-BE49-F238E27FC236}">
                    <a16:creationId xmlns:a16="http://schemas.microsoft.com/office/drawing/2014/main" id="{BAFB18CA-1A68-9225-60B7-53FEE01BC52A}"/>
                  </a:ext>
                </a:extLst>
              </p:cNvPr>
              <p:cNvSpPr/>
              <p:nvPr/>
            </p:nvSpPr>
            <p:spPr>
              <a:xfrm rot="10800000">
                <a:off x="-567560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9" name="Freeform: Shape 2968">
                <a:extLst>
                  <a:ext uri="{FF2B5EF4-FFF2-40B4-BE49-F238E27FC236}">
                    <a16:creationId xmlns:a16="http://schemas.microsoft.com/office/drawing/2014/main" id="{96E0EEA8-2D7A-4F36-91D2-667A5D1CAF7E}"/>
                  </a:ext>
                </a:extLst>
              </p:cNvPr>
              <p:cNvSpPr/>
              <p:nvPr/>
            </p:nvSpPr>
            <p:spPr>
              <a:xfrm rot="10800000">
                <a:off x="-606258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8" name="Graphic 32">
              <a:extLst>
                <a:ext uri="{FF2B5EF4-FFF2-40B4-BE49-F238E27FC236}">
                  <a16:creationId xmlns:a16="http://schemas.microsoft.com/office/drawing/2014/main" id="{A9A7CF20-17AF-7E0A-41A3-D399F43A9BC8}"/>
                </a:ext>
              </a:extLst>
            </p:cNvPr>
            <p:cNvGrpSpPr/>
            <p:nvPr/>
          </p:nvGrpSpPr>
          <p:grpSpPr>
            <a:xfrm>
              <a:off x="2539789" y="8025467"/>
              <a:ext cx="279674" cy="9737"/>
              <a:chOff x="-606258" y="4937029"/>
              <a:chExt cx="279674" cy="9737"/>
            </a:xfrm>
            <a:solidFill>
              <a:srgbClr val="FFFFFF"/>
            </a:solidFill>
          </p:grpSpPr>
          <p:sp>
            <p:nvSpPr>
              <p:cNvPr id="2956" name="Freeform: Shape 2955">
                <a:extLst>
                  <a:ext uri="{FF2B5EF4-FFF2-40B4-BE49-F238E27FC236}">
                    <a16:creationId xmlns:a16="http://schemas.microsoft.com/office/drawing/2014/main" id="{F9F58F7B-6A5D-02B0-AEEF-B32F859B70D9}"/>
                  </a:ext>
                </a:extLst>
              </p:cNvPr>
              <p:cNvSpPr/>
              <p:nvPr/>
            </p:nvSpPr>
            <p:spPr>
              <a:xfrm rot="10800000">
                <a:off x="-33575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7" name="Freeform: Shape 2956">
                <a:extLst>
                  <a:ext uri="{FF2B5EF4-FFF2-40B4-BE49-F238E27FC236}">
                    <a16:creationId xmlns:a16="http://schemas.microsoft.com/office/drawing/2014/main" id="{B1E96A95-C483-8E23-C939-B071276D2894}"/>
                  </a:ext>
                </a:extLst>
              </p:cNvPr>
              <p:cNvSpPr/>
              <p:nvPr/>
            </p:nvSpPr>
            <p:spPr>
              <a:xfrm rot="10800000">
                <a:off x="-37438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8" name="Freeform: Shape 2957">
                <a:extLst>
                  <a:ext uri="{FF2B5EF4-FFF2-40B4-BE49-F238E27FC236}">
                    <a16:creationId xmlns:a16="http://schemas.microsoft.com/office/drawing/2014/main" id="{1F1AD3E3-9783-2C7E-F882-8D3D27094095}"/>
                  </a:ext>
                </a:extLst>
              </p:cNvPr>
              <p:cNvSpPr/>
              <p:nvPr/>
            </p:nvSpPr>
            <p:spPr>
              <a:xfrm rot="10800000">
                <a:off x="-41302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9" name="Freeform: Shape 2958">
                <a:extLst>
                  <a:ext uri="{FF2B5EF4-FFF2-40B4-BE49-F238E27FC236}">
                    <a16:creationId xmlns:a16="http://schemas.microsoft.com/office/drawing/2014/main" id="{E1B345B7-D2BD-B38B-3A66-4AC28AB15EF0}"/>
                  </a:ext>
                </a:extLst>
              </p:cNvPr>
              <p:cNvSpPr/>
              <p:nvPr/>
            </p:nvSpPr>
            <p:spPr>
              <a:xfrm rot="10800000">
                <a:off x="-45165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0" name="Freeform: Shape 2959">
                <a:extLst>
                  <a:ext uri="{FF2B5EF4-FFF2-40B4-BE49-F238E27FC236}">
                    <a16:creationId xmlns:a16="http://schemas.microsoft.com/office/drawing/2014/main" id="{A3DD9BB5-F354-A0AB-6EF0-360FAD2A14D7}"/>
                  </a:ext>
                </a:extLst>
              </p:cNvPr>
              <p:cNvSpPr/>
              <p:nvPr/>
            </p:nvSpPr>
            <p:spPr>
              <a:xfrm rot="10800000">
                <a:off x="-528925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1" name="Freeform: Shape 2960">
                <a:extLst>
                  <a:ext uri="{FF2B5EF4-FFF2-40B4-BE49-F238E27FC236}">
                    <a16:creationId xmlns:a16="http://schemas.microsoft.com/office/drawing/2014/main" id="{D3FB918C-5505-70F9-13D9-C0DEE37CA68E}"/>
                  </a:ext>
                </a:extLst>
              </p:cNvPr>
              <p:cNvSpPr/>
              <p:nvPr/>
            </p:nvSpPr>
            <p:spPr>
              <a:xfrm rot="10800000">
                <a:off x="-567560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2" name="Freeform: Shape 2961">
                <a:extLst>
                  <a:ext uri="{FF2B5EF4-FFF2-40B4-BE49-F238E27FC236}">
                    <a16:creationId xmlns:a16="http://schemas.microsoft.com/office/drawing/2014/main" id="{1FEB4BB7-52E1-F358-ED5A-B7BDDA700D6F}"/>
                  </a:ext>
                </a:extLst>
              </p:cNvPr>
              <p:cNvSpPr/>
              <p:nvPr/>
            </p:nvSpPr>
            <p:spPr>
              <a:xfrm rot="10800000">
                <a:off x="-606258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9" name="Graphic 32">
              <a:extLst>
                <a:ext uri="{FF2B5EF4-FFF2-40B4-BE49-F238E27FC236}">
                  <a16:creationId xmlns:a16="http://schemas.microsoft.com/office/drawing/2014/main" id="{13D0A479-C6A3-B365-89C5-7ACA24AD4112}"/>
                </a:ext>
              </a:extLst>
            </p:cNvPr>
            <p:cNvGrpSpPr/>
            <p:nvPr/>
          </p:nvGrpSpPr>
          <p:grpSpPr>
            <a:xfrm>
              <a:off x="2539789" y="8082186"/>
              <a:ext cx="279674" cy="9737"/>
              <a:chOff x="-606258" y="4993748"/>
              <a:chExt cx="279674" cy="9737"/>
            </a:xfrm>
            <a:solidFill>
              <a:srgbClr val="FFFFFF"/>
            </a:solidFill>
          </p:grpSpPr>
          <p:sp>
            <p:nvSpPr>
              <p:cNvPr id="2949" name="Freeform: Shape 2948">
                <a:extLst>
                  <a:ext uri="{FF2B5EF4-FFF2-40B4-BE49-F238E27FC236}">
                    <a16:creationId xmlns:a16="http://schemas.microsoft.com/office/drawing/2014/main" id="{89F632EC-910C-874E-7A91-BE4E57F9C6AB}"/>
                  </a:ext>
                </a:extLst>
              </p:cNvPr>
              <p:cNvSpPr/>
              <p:nvPr/>
            </p:nvSpPr>
            <p:spPr>
              <a:xfrm rot="10800000">
                <a:off x="-33575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0" name="Freeform: Shape 2949">
                <a:extLst>
                  <a:ext uri="{FF2B5EF4-FFF2-40B4-BE49-F238E27FC236}">
                    <a16:creationId xmlns:a16="http://schemas.microsoft.com/office/drawing/2014/main" id="{47D24BA6-28BA-A9CF-21FF-210EFDFF2019}"/>
                  </a:ext>
                </a:extLst>
              </p:cNvPr>
              <p:cNvSpPr/>
              <p:nvPr/>
            </p:nvSpPr>
            <p:spPr>
              <a:xfrm rot="10800000">
                <a:off x="-37438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1" name="Freeform: Shape 2950">
                <a:extLst>
                  <a:ext uri="{FF2B5EF4-FFF2-40B4-BE49-F238E27FC236}">
                    <a16:creationId xmlns:a16="http://schemas.microsoft.com/office/drawing/2014/main" id="{6F529326-3FF1-2D0D-CD2C-827AA0D99B24}"/>
                  </a:ext>
                </a:extLst>
              </p:cNvPr>
              <p:cNvSpPr/>
              <p:nvPr/>
            </p:nvSpPr>
            <p:spPr>
              <a:xfrm rot="10800000">
                <a:off x="-41302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2" name="Freeform: Shape 2951">
                <a:extLst>
                  <a:ext uri="{FF2B5EF4-FFF2-40B4-BE49-F238E27FC236}">
                    <a16:creationId xmlns:a16="http://schemas.microsoft.com/office/drawing/2014/main" id="{4C3F0FD4-5D8C-CDF2-F15A-50B202F7D5BE}"/>
                  </a:ext>
                </a:extLst>
              </p:cNvPr>
              <p:cNvSpPr/>
              <p:nvPr/>
            </p:nvSpPr>
            <p:spPr>
              <a:xfrm rot="10800000">
                <a:off x="-45165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3" name="Freeform: Shape 2952">
                <a:extLst>
                  <a:ext uri="{FF2B5EF4-FFF2-40B4-BE49-F238E27FC236}">
                    <a16:creationId xmlns:a16="http://schemas.microsoft.com/office/drawing/2014/main" id="{CD2A4839-E0DD-E17F-1DBF-4C5519FC94DC}"/>
                  </a:ext>
                </a:extLst>
              </p:cNvPr>
              <p:cNvSpPr/>
              <p:nvPr/>
            </p:nvSpPr>
            <p:spPr>
              <a:xfrm rot="10800000">
                <a:off x="-490290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4" name="Freeform: Shape 2953">
                <a:extLst>
                  <a:ext uri="{FF2B5EF4-FFF2-40B4-BE49-F238E27FC236}">
                    <a16:creationId xmlns:a16="http://schemas.microsoft.com/office/drawing/2014/main" id="{712E4A58-163A-DC0C-2297-80CD5CAC7E60}"/>
                  </a:ext>
                </a:extLst>
              </p:cNvPr>
              <p:cNvSpPr/>
              <p:nvPr/>
            </p:nvSpPr>
            <p:spPr>
              <a:xfrm rot="10800000">
                <a:off x="-567560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5" name="Freeform: Shape 2954">
                <a:extLst>
                  <a:ext uri="{FF2B5EF4-FFF2-40B4-BE49-F238E27FC236}">
                    <a16:creationId xmlns:a16="http://schemas.microsoft.com/office/drawing/2014/main" id="{EC96245F-562B-FA74-2E4B-F9BE66A1651B}"/>
                  </a:ext>
                </a:extLst>
              </p:cNvPr>
              <p:cNvSpPr/>
              <p:nvPr/>
            </p:nvSpPr>
            <p:spPr>
              <a:xfrm rot="10800000">
                <a:off x="-606258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0" name="Graphic 32">
              <a:extLst>
                <a:ext uri="{FF2B5EF4-FFF2-40B4-BE49-F238E27FC236}">
                  <a16:creationId xmlns:a16="http://schemas.microsoft.com/office/drawing/2014/main" id="{27491A4B-2FAA-5912-CF0E-15317F2ACAE7}"/>
                </a:ext>
              </a:extLst>
            </p:cNvPr>
            <p:cNvGrpSpPr/>
            <p:nvPr/>
          </p:nvGrpSpPr>
          <p:grpSpPr>
            <a:xfrm>
              <a:off x="2539789" y="8138842"/>
              <a:ext cx="279674" cy="9737"/>
              <a:chOff x="-606258" y="5050404"/>
              <a:chExt cx="279674" cy="9737"/>
            </a:xfrm>
            <a:solidFill>
              <a:srgbClr val="FFFFFF"/>
            </a:solidFill>
          </p:grpSpPr>
          <p:sp>
            <p:nvSpPr>
              <p:cNvPr id="2944" name="Freeform: Shape 2943">
                <a:extLst>
                  <a:ext uri="{FF2B5EF4-FFF2-40B4-BE49-F238E27FC236}">
                    <a16:creationId xmlns:a16="http://schemas.microsoft.com/office/drawing/2014/main" id="{876D225D-1644-A928-9C62-59F152DAADD9}"/>
                  </a:ext>
                </a:extLst>
              </p:cNvPr>
              <p:cNvSpPr/>
              <p:nvPr/>
            </p:nvSpPr>
            <p:spPr>
              <a:xfrm rot="10800000">
                <a:off x="-33575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5" name="Freeform: Shape 2944">
                <a:extLst>
                  <a:ext uri="{FF2B5EF4-FFF2-40B4-BE49-F238E27FC236}">
                    <a16:creationId xmlns:a16="http://schemas.microsoft.com/office/drawing/2014/main" id="{05E1B3D3-AF9B-4178-3134-FFA386C4F9E2}"/>
                  </a:ext>
                </a:extLst>
              </p:cNvPr>
              <p:cNvSpPr/>
              <p:nvPr/>
            </p:nvSpPr>
            <p:spPr>
              <a:xfrm rot="10800000">
                <a:off x="-374386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6" name="Freeform: Shape 2945">
                <a:extLst>
                  <a:ext uri="{FF2B5EF4-FFF2-40B4-BE49-F238E27FC236}">
                    <a16:creationId xmlns:a16="http://schemas.microsoft.com/office/drawing/2014/main" id="{9283F18C-2931-7470-B5EA-5785B351F752}"/>
                  </a:ext>
                </a:extLst>
              </p:cNvPr>
              <p:cNvSpPr/>
              <p:nvPr/>
            </p:nvSpPr>
            <p:spPr>
              <a:xfrm rot="10800000">
                <a:off x="-490290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7" name="Freeform: Shape 2946">
                <a:extLst>
                  <a:ext uri="{FF2B5EF4-FFF2-40B4-BE49-F238E27FC236}">
                    <a16:creationId xmlns:a16="http://schemas.microsoft.com/office/drawing/2014/main" id="{D4D541FB-D120-ECA1-63F5-42FC6BD783FE}"/>
                  </a:ext>
                </a:extLst>
              </p:cNvPr>
              <p:cNvSpPr/>
              <p:nvPr/>
            </p:nvSpPr>
            <p:spPr>
              <a:xfrm rot="10800000">
                <a:off x="-567560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8" name="Freeform: Shape 2947">
                <a:extLst>
                  <a:ext uri="{FF2B5EF4-FFF2-40B4-BE49-F238E27FC236}">
                    <a16:creationId xmlns:a16="http://schemas.microsoft.com/office/drawing/2014/main" id="{55715956-24D2-C7E7-A2CD-2977AC6DAB77}"/>
                  </a:ext>
                </a:extLst>
              </p:cNvPr>
              <p:cNvSpPr/>
              <p:nvPr/>
            </p:nvSpPr>
            <p:spPr>
              <a:xfrm rot="10800000">
                <a:off x="-606258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1" name="Graphic 32">
              <a:extLst>
                <a:ext uri="{FF2B5EF4-FFF2-40B4-BE49-F238E27FC236}">
                  <a16:creationId xmlns:a16="http://schemas.microsoft.com/office/drawing/2014/main" id="{49658045-08CF-1669-D4E5-58C50D546518}"/>
                </a:ext>
              </a:extLst>
            </p:cNvPr>
            <p:cNvGrpSpPr/>
            <p:nvPr/>
          </p:nvGrpSpPr>
          <p:grpSpPr>
            <a:xfrm>
              <a:off x="2539789" y="8195561"/>
              <a:ext cx="279674" cy="9737"/>
              <a:chOff x="-606258" y="5107123"/>
              <a:chExt cx="279674" cy="9737"/>
            </a:xfrm>
            <a:solidFill>
              <a:srgbClr val="FFFFFF"/>
            </a:solidFill>
          </p:grpSpPr>
          <p:sp>
            <p:nvSpPr>
              <p:cNvPr id="2937" name="Freeform: Shape 2936">
                <a:extLst>
                  <a:ext uri="{FF2B5EF4-FFF2-40B4-BE49-F238E27FC236}">
                    <a16:creationId xmlns:a16="http://schemas.microsoft.com/office/drawing/2014/main" id="{8E7F1242-0B8C-B1B5-15F6-B59688A3A1C4}"/>
                  </a:ext>
                </a:extLst>
              </p:cNvPr>
              <p:cNvSpPr/>
              <p:nvPr/>
            </p:nvSpPr>
            <p:spPr>
              <a:xfrm rot="10800000">
                <a:off x="-33575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8" name="Freeform: Shape 2937">
                <a:extLst>
                  <a:ext uri="{FF2B5EF4-FFF2-40B4-BE49-F238E27FC236}">
                    <a16:creationId xmlns:a16="http://schemas.microsoft.com/office/drawing/2014/main" id="{0B33E620-85EF-9584-75CF-40C3A1CC6FDF}"/>
                  </a:ext>
                </a:extLst>
              </p:cNvPr>
              <p:cNvSpPr/>
              <p:nvPr/>
            </p:nvSpPr>
            <p:spPr>
              <a:xfrm rot="10800000">
                <a:off x="-41302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9" name="Freeform: Shape 2938">
                <a:extLst>
                  <a:ext uri="{FF2B5EF4-FFF2-40B4-BE49-F238E27FC236}">
                    <a16:creationId xmlns:a16="http://schemas.microsoft.com/office/drawing/2014/main" id="{CFFDB9A6-2FAE-74F9-111B-96F4CC3848F1}"/>
                  </a:ext>
                </a:extLst>
              </p:cNvPr>
              <p:cNvSpPr/>
              <p:nvPr/>
            </p:nvSpPr>
            <p:spPr>
              <a:xfrm rot="10800000">
                <a:off x="-451656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0" name="Freeform: Shape 2939">
                <a:extLst>
                  <a:ext uri="{FF2B5EF4-FFF2-40B4-BE49-F238E27FC236}">
                    <a16:creationId xmlns:a16="http://schemas.microsoft.com/office/drawing/2014/main" id="{6819D511-5323-265D-C334-8B027DF8401F}"/>
                  </a:ext>
                </a:extLst>
              </p:cNvPr>
              <p:cNvSpPr/>
              <p:nvPr/>
            </p:nvSpPr>
            <p:spPr>
              <a:xfrm rot="10800000">
                <a:off x="-490290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1" name="Freeform: Shape 2940">
                <a:extLst>
                  <a:ext uri="{FF2B5EF4-FFF2-40B4-BE49-F238E27FC236}">
                    <a16:creationId xmlns:a16="http://schemas.microsoft.com/office/drawing/2014/main" id="{DAFE0131-083F-6758-9B23-8625D0134879}"/>
                  </a:ext>
                </a:extLst>
              </p:cNvPr>
              <p:cNvSpPr/>
              <p:nvPr/>
            </p:nvSpPr>
            <p:spPr>
              <a:xfrm rot="10800000">
                <a:off x="-528925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2" name="Freeform: Shape 2941">
                <a:extLst>
                  <a:ext uri="{FF2B5EF4-FFF2-40B4-BE49-F238E27FC236}">
                    <a16:creationId xmlns:a16="http://schemas.microsoft.com/office/drawing/2014/main" id="{ABFDE560-42B5-DB94-FD80-B99C327EED7B}"/>
                  </a:ext>
                </a:extLst>
              </p:cNvPr>
              <p:cNvSpPr/>
              <p:nvPr/>
            </p:nvSpPr>
            <p:spPr>
              <a:xfrm rot="10800000">
                <a:off x="-567560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3" name="Freeform: Shape 2942">
                <a:extLst>
                  <a:ext uri="{FF2B5EF4-FFF2-40B4-BE49-F238E27FC236}">
                    <a16:creationId xmlns:a16="http://schemas.microsoft.com/office/drawing/2014/main" id="{A7D2E8C5-6A65-7D51-403F-316194B297D0}"/>
                  </a:ext>
                </a:extLst>
              </p:cNvPr>
              <p:cNvSpPr/>
              <p:nvPr/>
            </p:nvSpPr>
            <p:spPr>
              <a:xfrm rot="10800000">
                <a:off x="-60625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" name="Graphic 32">
              <a:extLst>
                <a:ext uri="{FF2B5EF4-FFF2-40B4-BE49-F238E27FC236}">
                  <a16:creationId xmlns:a16="http://schemas.microsoft.com/office/drawing/2014/main" id="{37B06740-AE94-B822-8554-BD370C056149}"/>
                </a:ext>
              </a:extLst>
            </p:cNvPr>
            <p:cNvGrpSpPr/>
            <p:nvPr/>
          </p:nvGrpSpPr>
          <p:grpSpPr>
            <a:xfrm>
              <a:off x="2539789" y="8252217"/>
              <a:ext cx="279674" cy="9737"/>
              <a:chOff x="-606258" y="5163779"/>
              <a:chExt cx="279674" cy="9737"/>
            </a:xfrm>
            <a:solidFill>
              <a:srgbClr val="FFFFFF"/>
            </a:solidFill>
          </p:grpSpPr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88847186-A3E5-17DC-E77B-5016EB0FBC92}"/>
                  </a:ext>
                </a:extLst>
              </p:cNvPr>
              <p:cNvSpPr/>
              <p:nvPr/>
            </p:nvSpPr>
            <p:spPr>
              <a:xfrm rot="10800000">
                <a:off x="-33575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1EC65208-47FB-ACF9-DF8C-CB03B56CD304}"/>
                  </a:ext>
                </a:extLst>
              </p:cNvPr>
              <p:cNvSpPr/>
              <p:nvPr/>
            </p:nvSpPr>
            <p:spPr>
              <a:xfrm rot="10800000">
                <a:off x="-37438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2" name="Freeform: Shape 2931">
                <a:extLst>
                  <a:ext uri="{FF2B5EF4-FFF2-40B4-BE49-F238E27FC236}">
                    <a16:creationId xmlns:a16="http://schemas.microsoft.com/office/drawing/2014/main" id="{4C260A00-D45F-6036-AE07-2902E1D3F15C}"/>
                  </a:ext>
                </a:extLst>
              </p:cNvPr>
              <p:cNvSpPr/>
              <p:nvPr/>
            </p:nvSpPr>
            <p:spPr>
              <a:xfrm rot="10800000">
                <a:off x="-45165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3" name="Freeform: Shape 2932">
                <a:extLst>
                  <a:ext uri="{FF2B5EF4-FFF2-40B4-BE49-F238E27FC236}">
                    <a16:creationId xmlns:a16="http://schemas.microsoft.com/office/drawing/2014/main" id="{743DD0C0-083B-365C-17D8-35215E7B7C17}"/>
                  </a:ext>
                </a:extLst>
              </p:cNvPr>
              <p:cNvSpPr/>
              <p:nvPr/>
            </p:nvSpPr>
            <p:spPr>
              <a:xfrm rot="10800000">
                <a:off x="-490290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4" name="Freeform: Shape 2933">
                <a:extLst>
                  <a:ext uri="{FF2B5EF4-FFF2-40B4-BE49-F238E27FC236}">
                    <a16:creationId xmlns:a16="http://schemas.microsoft.com/office/drawing/2014/main" id="{BBC2F1FB-A4EC-60EF-ADBA-EC00C02CC275}"/>
                  </a:ext>
                </a:extLst>
              </p:cNvPr>
              <p:cNvSpPr/>
              <p:nvPr/>
            </p:nvSpPr>
            <p:spPr>
              <a:xfrm rot="10800000">
                <a:off x="-528925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5" name="Freeform: Shape 2934">
                <a:extLst>
                  <a:ext uri="{FF2B5EF4-FFF2-40B4-BE49-F238E27FC236}">
                    <a16:creationId xmlns:a16="http://schemas.microsoft.com/office/drawing/2014/main" id="{C5450BCE-7786-B744-EA5A-326ACCF67CDC}"/>
                  </a:ext>
                </a:extLst>
              </p:cNvPr>
              <p:cNvSpPr/>
              <p:nvPr/>
            </p:nvSpPr>
            <p:spPr>
              <a:xfrm rot="10800000">
                <a:off x="-567560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6" name="Freeform: Shape 2935">
                <a:extLst>
                  <a:ext uri="{FF2B5EF4-FFF2-40B4-BE49-F238E27FC236}">
                    <a16:creationId xmlns:a16="http://schemas.microsoft.com/office/drawing/2014/main" id="{AA013900-484A-EE58-2A35-5342445324B1}"/>
                  </a:ext>
                </a:extLst>
              </p:cNvPr>
              <p:cNvSpPr/>
              <p:nvPr/>
            </p:nvSpPr>
            <p:spPr>
              <a:xfrm rot="10800000">
                <a:off x="-60625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3" name="Graphic 32">
              <a:extLst>
                <a:ext uri="{FF2B5EF4-FFF2-40B4-BE49-F238E27FC236}">
                  <a16:creationId xmlns:a16="http://schemas.microsoft.com/office/drawing/2014/main" id="{6ABBBA09-B94B-789E-A74C-33E6E2ACE27C}"/>
                </a:ext>
              </a:extLst>
            </p:cNvPr>
            <p:cNvGrpSpPr/>
            <p:nvPr/>
          </p:nvGrpSpPr>
          <p:grpSpPr>
            <a:xfrm>
              <a:off x="2539789" y="8308936"/>
              <a:ext cx="279674" cy="9737"/>
              <a:chOff x="-606258" y="5220498"/>
              <a:chExt cx="279674" cy="9737"/>
            </a:xfrm>
            <a:solidFill>
              <a:srgbClr val="FFFFFF"/>
            </a:solidFill>
          </p:grpSpPr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115B72D9-4ADD-469E-956F-E7F8958F35F2}"/>
                  </a:ext>
                </a:extLst>
              </p:cNvPr>
              <p:cNvSpPr/>
              <p:nvPr/>
            </p:nvSpPr>
            <p:spPr>
              <a:xfrm rot="10800000">
                <a:off x="-33575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40ABFA69-BD55-1CFE-CA7D-6B7B7874ABC0}"/>
                  </a:ext>
                </a:extLst>
              </p:cNvPr>
              <p:cNvSpPr/>
              <p:nvPr/>
            </p:nvSpPr>
            <p:spPr>
              <a:xfrm rot="10800000">
                <a:off x="-37438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2E9593BB-B31D-0556-7CA3-4479BDE9B1E3}"/>
                  </a:ext>
                </a:extLst>
              </p:cNvPr>
              <p:cNvSpPr/>
              <p:nvPr/>
            </p:nvSpPr>
            <p:spPr>
              <a:xfrm rot="10800000">
                <a:off x="-41302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5C6A9D3B-56B6-E8C3-C6AA-38C8813E16EC}"/>
                  </a:ext>
                </a:extLst>
              </p:cNvPr>
              <p:cNvSpPr/>
              <p:nvPr/>
            </p:nvSpPr>
            <p:spPr>
              <a:xfrm rot="10800000">
                <a:off x="-45165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86C4297A-8132-91BC-6E0B-9659CD447344}"/>
                  </a:ext>
                </a:extLst>
              </p:cNvPr>
              <p:cNvSpPr/>
              <p:nvPr/>
            </p:nvSpPr>
            <p:spPr>
              <a:xfrm rot="10800000">
                <a:off x="-567560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71930D2B-C6D0-CAAE-ECEC-20AE7750D73C}"/>
                  </a:ext>
                </a:extLst>
              </p:cNvPr>
              <p:cNvSpPr/>
              <p:nvPr/>
            </p:nvSpPr>
            <p:spPr>
              <a:xfrm rot="10800000">
                <a:off x="-606258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4" name="Graphic 32">
              <a:extLst>
                <a:ext uri="{FF2B5EF4-FFF2-40B4-BE49-F238E27FC236}">
                  <a16:creationId xmlns:a16="http://schemas.microsoft.com/office/drawing/2014/main" id="{35E7D4C3-D959-7DDC-AD4A-B274DDA5FD04}"/>
                </a:ext>
              </a:extLst>
            </p:cNvPr>
            <p:cNvGrpSpPr/>
            <p:nvPr/>
          </p:nvGrpSpPr>
          <p:grpSpPr>
            <a:xfrm>
              <a:off x="2539789" y="8365592"/>
              <a:ext cx="279674" cy="9737"/>
              <a:chOff x="-606258" y="5277154"/>
              <a:chExt cx="279674" cy="9737"/>
            </a:xfrm>
            <a:solidFill>
              <a:srgbClr val="FFFFFF"/>
            </a:solidFill>
          </p:grpSpPr>
          <p:sp>
            <p:nvSpPr>
              <p:cNvPr id="2916" name="Freeform: Shape 2915">
                <a:extLst>
                  <a:ext uri="{FF2B5EF4-FFF2-40B4-BE49-F238E27FC236}">
                    <a16:creationId xmlns:a16="http://schemas.microsoft.com/office/drawing/2014/main" id="{E00E6B6E-4E37-326B-A7D6-5BA19352D9B4}"/>
                  </a:ext>
                </a:extLst>
              </p:cNvPr>
              <p:cNvSpPr/>
              <p:nvPr/>
            </p:nvSpPr>
            <p:spPr>
              <a:xfrm rot="10800000">
                <a:off x="-33575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7" name="Freeform: Shape 2916">
                <a:extLst>
                  <a:ext uri="{FF2B5EF4-FFF2-40B4-BE49-F238E27FC236}">
                    <a16:creationId xmlns:a16="http://schemas.microsoft.com/office/drawing/2014/main" id="{F4E0D6B1-C5BD-5BE1-7D2E-8868E3D8A92C}"/>
                  </a:ext>
                </a:extLst>
              </p:cNvPr>
              <p:cNvSpPr/>
              <p:nvPr/>
            </p:nvSpPr>
            <p:spPr>
              <a:xfrm rot="10800000">
                <a:off x="-37438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8" name="Freeform: Shape 2917">
                <a:extLst>
                  <a:ext uri="{FF2B5EF4-FFF2-40B4-BE49-F238E27FC236}">
                    <a16:creationId xmlns:a16="http://schemas.microsoft.com/office/drawing/2014/main" id="{DCFD8204-B604-FFC7-5CF7-FA73A332D65C}"/>
                  </a:ext>
                </a:extLst>
              </p:cNvPr>
              <p:cNvSpPr/>
              <p:nvPr/>
            </p:nvSpPr>
            <p:spPr>
              <a:xfrm rot="10800000">
                <a:off x="-41302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9" name="Freeform: Shape 2918">
                <a:extLst>
                  <a:ext uri="{FF2B5EF4-FFF2-40B4-BE49-F238E27FC236}">
                    <a16:creationId xmlns:a16="http://schemas.microsoft.com/office/drawing/2014/main" id="{8E11143B-B6F7-BE88-13AC-A140DEAE1218}"/>
                  </a:ext>
                </a:extLst>
              </p:cNvPr>
              <p:cNvSpPr/>
              <p:nvPr/>
            </p:nvSpPr>
            <p:spPr>
              <a:xfrm rot="10800000">
                <a:off x="-45165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0" name="Freeform: Shape 2919">
                <a:extLst>
                  <a:ext uri="{FF2B5EF4-FFF2-40B4-BE49-F238E27FC236}">
                    <a16:creationId xmlns:a16="http://schemas.microsoft.com/office/drawing/2014/main" id="{65CB284F-F1C0-838A-50F0-CD9CB0880060}"/>
                  </a:ext>
                </a:extLst>
              </p:cNvPr>
              <p:cNvSpPr/>
              <p:nvPr/>
            </p:nvSpPr>
            <p:spPr>
              <a:xfrm rot="10800000">
                <a:off x="-490290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1" name="Freeform: Shape 2920">
                <a:extLst>
                  <a:ext uri="{FF2B5EF4-FFF2-40B4-BE49-F238E27FC236}">
                    <a16:creationId xmlns:a16="http://schemas.microsoft.com/office/drawing/2014/main" id="{2AD8FCE8-966B-6E86-643F-5E48C6459D50}"/>
                  </a:ext>
                </a:extLst>
              </p:cNvPr>
              <p:cNvSpPr/>
              <p:nvPr/>
            </p:nvSpPr>
            <p:spPr>
              <a:xfrm rot="10800000">
                <a:off x="-528925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2" name="Freeform: Shape 2921">
                <a:extLst>
                  <a:ext uri="{FF2B5EF4-FFF2-40B4-BE49-F238E27FC236}">
                    <a16:creationId xmlns:a16="http://schemas.microsoft.com/office/drawing/2014/main" id="{89589873-32D5-48F8-E4EE-BE99AA10348D}"/>
                  </a:ext>
                </a:extLst>
              </p:cNvPr>
              <p:cNvSpPr/>
              <p:nvPr/>
            </p:nvSpPr>
            <p:spPr>
              <a:xfrm rot="10800000">
                <a:off x="-567560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3" name="Freeform: Shape 2922">
                <a:extLst>
                  <a:ext uri="{FF2B5EF4-FFF2-40B4-BE49-F238E27FC236}">
                    <a16:creationId xmlns:a16="http://schemas.microsoft.com/office/drawing/2014/main" id="{FE84BF40-A26A-68C9-BB8F-758610AFAD5B}"/>
                  </a:ext>
                </a:extLst>
              </p:cNvPr>
              <p:cNvSpPr/>
              <p:nvPr/>
            </p:nvSpPr>
            <p:spPr>
              <a:xfrm rot="10800000">
                <a:off x="-60625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5" name="Graphic 32">
              <a:extLst>
                <a:ext uri="{FF2B5EF4-FFF2-40B4-BE49-F238E27FC236}">
                  <a16:creationId xmlns:a16="http://schemas.microsoft.com/office/drawing/2014/main" id="{49785321-286C-1E8E-EFFF-0867FCD83D8B}"/>
                </a:ext>
              </a:extLst>
            </p:cNvPr>
            <p:cNvGrpSpPr/>
            <p:nvPr/>
          </p:nvGrpSpPr>
          <p:grpSpPr>
            <a:xfrm>
              <a:off x="2539789" y="8422311"/>
              <a:ext cx="279674" cy="9737"/>
              <a:chOff x="-606258" y="5333873"/>
              <a:chExt cx="279674" cy="9737"/>
            </a:xfrm>
            <a:solidFill>
              <a:srgbClr val="FFFFFF"/>
            </a:solidFill>
          </p:grpSpPr>
          <p:sp>
            <p:nvSpPr>
              <p:cNvPr id="2908" name="Freeform: Shape 2907">
                <a:extLst>
                  <a:ext uri="{FF2B5EF4-FFF2-40B4-BE49-F238E27FC236}">
                    <a16:creationId xmlns:a16="http://schemas.microsoft.com/office/drawing/2014/main" id="{F57A0DF5-B0D2-D2EC-21B4-D61199E2183B}"/>
                  </a:ext>
                </a:extLst>
              </p:cNvPr>
              <p:cNvSpPr/>
              <p:nvPr/>
            </p:nvSpPr>
            <p:spPr>
              <a:xfrm rot="10800000">
                <a:off x="-33575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9" name="Freeform: Shape 2908">
                <a:extLst>
                  <a:ext uri="{FF2B5EF4-FFF2-40B4-BE49-F238E27FC236}">
                    <a16:creationId xmlns:a16="http://schemas.microsoft.com/office/drawing/2014/main" id="{9D0C127B-B92E-7E72-B8CA-9E69494AEC16}"/>
                  </a:ext>
                </a:extLst>
              </p:cNvPr>
              <p:cNvSpPr/>
              <p:nvPr/>
            </p:nvSpPr>
            <p:spPr>
              <a:xfrm rot="10800000">
                <a:off x="-37438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0" name="Freeform: Shape 2909">
                <a:extLst>
                  <a:ext uri="{FF2B5EF4-FFF2-40B4-BE49-F238E27FC236}">
                    <a16:creationId xmlns:a16="http://schemas.microsoft.com/office/drawing/2014/main" id="{D5010923-E3CC-63A6-0F09-C9FBA7139435}"/>
                  </a:ext>
                </a:extLst>
              </p:cNvPr>
              <p:cNvSpPr/>
              <p:nvPr/>
            </p:nvSpPr>
            <p:spPr>
              <a:xfrm rot="10800000">
                <a:off x="-41302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1" name="Freeform: Shape 2910">
                <a:extLst>
                  <a:ext uri="{FF2B5EF4-FFF2-40B4-BE49-F238E27FC236}">
                    <a16:creationId xmlns:a16="http://schemas.microsoft.com/office/drawing/2014/main" id="{31E81AF0-68A1-E0FB-66D5-6AAA1F3C9F1E}"/>
                  </a:ext>
                </a:extLst>
              </p:cNvPr>
              <p:cNvSpPr/>
              <p:nvPr/>
            </p:nvSpPr>
            <p:spPr>
              <a:xfrm rot="10800000">
                <a:off x="-45165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2" name="Freeform: Shape 2911">
                <a:extLst>
                  <a:ext uri="{FF2B5EF4-FFF2-40B4-BE49-F238E27FC236}">
                    <a16:creationId xmlns:a16="http://schemas.microsoft.com/office/drawing/2014/main" id="{1873CE10-EA61-60A2-C28D-FA5AEAC1841B}"/>
                  </a:ext>
                </a:extLst>
              </p:cNvPr>
              <p:cNvSpPr/>
              <p:nvPr/>
            </p:nvSpPr>
            <p:spPr>
              <a:xfrm rot="10800000">
                <a:off x="-490290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3" name="Freeform: Shape 2912">
                <a:extLst>
                  <a:ext uri="{FF2B5EF4-FFF2-40B4-BE49-F238E27FC236}">
                    <a16:creationId xmlns:a16="http://schemas.microsoft.com/office/drawing/2014/main" id="{948DD07B-78E6-0E1A-7BE2-43348C038FAA}"/>
                  </a:ext>
                </a:extLst>
              </p:cNvPr>
              <p:cNvSpPr/>
              <p:nvPr/>
            </p:nvSpPr>
            <p:spPr>
              <a:xfrm rot="10800000">
                <a:off x="-528925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4" name="Freeform: Shape 2913">
                <a:extLst>
                  <a:ext uri="{FF2B5EF4-FFF2-40B4-BE49-F238E27FC236}">
                    <a16:creationId xmlns:a16="http://schemas.microsoft.com/office/drawing/2014/main" id="{1417E4F3-CA59-4524-28E7-B8E8ADDD0C3B}"/>
                  </a:ext>
                </a:extLst>
              </p:cNvPr>
              <p:cNvSpPr/>
              <p:nvPr/>
            </p:nvSpPr>
            <p:spPr>
              <a:xfrm rot="10800000">
                <a:off x="-567560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5" name="Freeform: Shape 2914">
                <a:extLst>
                  <a:ext uri="{FF2B5EF4-FFF2-40B4-BE49-F238E27FC236}">
                    <a16:creationId xmlns:a16="http://schemas.microsoft.com/office/drawing/2014/main" id="{0E1B7532-6219-2E02-2BDC-E9D4921C6C76}"/>
                  </a:ext>
                </a:extLst>
              </p:cNvPr>
              <p:cNvSpPr/>
              <p:nvPr/>
            </p:nvSpPr>
            <p:spPr>
              <a:xfrm rot="10800000">
                <a:off x="-60625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" name="Graphic 32">
              <a:extLst>
                <a:ext uri="{FF2B5EF4-FFF2-40B4-BE49-F238E27FC236}">
                  <a16:creationId xmlns:a16="http://schemas.microsoft.com/office/drawing/2014/main" id="{90D334B0-03A2-2907-84A4-1768B51D049C}"/>
                </a:ext>
              </a:extLst>
            </p:cNvPr>
            <p:cNvGrpSpPr/>
            <p:nvPr/>
          </p:nvGrpSpPr>
          <p:grpSpPr>
            <a:xfrm>
              <a:off x="2539789" y="8478966"/>
              <a:ext cx="279674" cy="9737"/>
              <a:chOff x="-606258" y="5390528"/>
              <a:chExt cx="279674" cy="9737"/>
            </a:xfrm>
            <a:solidFill>
              <a:srgbClr val="FFFFFF"/>
            </a:solidFill>
          </p:grpSpPr>
          <p:sp>
            <p:nvSpPr>
              <p:cNvPr id="2903" name="Freeform: Shape 2902">
                <a:extLst>
                  <a:ext uri="{FF2B5EF4-FFF2-40B4-BE49-F238E27FC236}">
                    <a16:creationId xmlns:a16="http://schemas.microsoft.com/office/drawing/2014/main" id="{24E9C8C5-D874-6684-4030-058F7D6065BF}"/>
                  </a:ext>
                </a:extLst>
              </p:cNvPr>
              <p:cNvSpPr/>
              <p:nvPr/>
            </p:nvSpPr>
            <p:spPr>
              <a:xfrm rot="10800000">
                <a:off x="-335752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4" name="Freeform: Shape 2903">
                <a:extLst>
                  <a:ext uri="{FF2B5EF4-FFF2-40B4-BE49-F238E27FC236}">
                    <a16:creationId xmlns:a16="http://schemas.microsoft.com/office/drawing/2014/main" id="{B17C978C-2310-6312-3DC1-B28AF7288189}"/>
                  </a:ext>
                </a:extLst>
              </p:cNvPr>
              <p:cNvSpPr/>
              <p:nvPr/>
            </p:nvSpPr>
            <p:spPr>
              <a:xfrm rot="10800000">
                <a:off x="-374386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5" name="Freeform: Shape 2904">
                <a:extLst>
                  <a:ext uri="{FF2B5EF4-FFF2-40B4-BE49-F238E27FC236}">
                    <a16:creationId xmlns:a16="http://schemas.microsoft.com/office/drawing/2014/main" id="{0D2D817B-5C6D-DDF2-6450-F9CD542CC99D}"/>
                  </a:ext>
                </a:extLst>
              </p:cNvPr>
              <p:cNvSpPr/>
              <p:nvPr/>
            </p:nvSpPr>
            <p:spPr>
              <a:xfrm rot="10800000">
                <a:off x="-528925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6" name="Freeform: Shape 2905">
                <a:extLst>
                  <a:ext uri="{FF2B5EF4-FFF2-40B4-BE49-F238E27FC236}">
                    <a16:creationId xmlns:a16="http://schemas.microsoft.com/office/drawing/2014/main" id="{DF263295-8A27-3233-D849-6A9CBB74427B}"/>
                  </a:ext>
                </a:extLst>
              </p:cNvPr>
              <p:cNvSpPr/>
              <p:nvPr/>
            </p:nvSpPr>
            <p:spPr>
              <a:xfrm rot="10800000">
                <a:off x="-567560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7" name="Freeform: Shape 2906">
                <a:extLst>
                  <a:ext uri="{FF2B5EF4-FFF2-40B4-BE49-F238E27FC236}">
                    <a16:creationId xmlns:a16="http://schemas.microsoft.com/office/drawing/2014/main" id="{87FE04CD-CF79-FA8B-A9B6-ED9E8A323D0C}"/>
                  </a:ext>
                </a:extLst>
              </p:cNvPr>
              <p:cNvSpPr/>
              <p:nvPr/>
            </p:nvSpPr>
            <p:spPr>
              <a:xfrm rot="10800000">
                <a:off x="-606258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7" name="Graphic 32">
              <a:extLst>
                <a:ext uri="{FF2B5EF4-FFF2-40B4-BE49-F238E27FC236}">
                  <a16:creationId xmlns:a16="http://schemas.microsoft.com/office/drawing/2014/main" id="{B119DDAB-95C9-E273-1F6B-E373FB6119D7}"/>
                </a:ext>
              </a:extLst>
            </p:cNvPr>
            <p:cNvGrpSpPr/>
            <p:nvPr/>
          </p:nvGrpSpPr>
          <p:grpSpPr>
            <a:xfrm>
              <a:off x="2539789" y="8535685"/>
              <a:ext cx="279674" cy="9737"/>
              <a:chOff x="-606258" y="5447247"/>
              <a:chExt cx="279674" cy="9737"/>
            </a:xfrm>
            <a:solidFill>
              <a:srgbClr val="FFFFFF"/>
            </a:solidFill>
          </p:grpSpPr>
          <p:sp>
            <p:nvSpPr>
              <p:cNvPr id="2896" name="Freeform: Shape 2895">
                <a:extLst>
                  <a:ext uri="{FF2B5EF4-FFF2-40B4-BE49-F238E27FC236}">
                    <a16:creationId xmlns:a16="http://schemas.microsoft.com/office/drawing/2014/main" id="{E15F570A-C6DF-E8AC-B35C-4FF54300FAE2}"/>
                  </a:ext>
                </a:extLst>
              </p:cNvPr>
              <p:cNvSpPr/>
              <p:nvPr/>
            </p:nvSpPr>
            <p:spPr>
              <a:xfrm rot="10800000">
                <a:off x="-33575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7" name="Freeform: Shape 2896">
                <a:extLst>
                  <a:ext uri="{FF2B5EF4-FFF2-40B4-BE49-F238E27FC236}">
                    <a16:creationId xmlns:a16="http://schemas.microsoft.com/office/drawing/2014/main" id="{17C7B558-AC34-B36B-35D2-5D4C499FFCF7}"/>
                  </a:ext>
                </a:extLst>
              </p:cNvPr>
              <p:cNvSpPr/>
              <p:nvPr/>
            </p:nvSpPr>
            <p:spPr>
              <a:xfrm rot="10800000">
                <a:off x="-41302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8" name="Freeform: Shape 2897">
                <a:extLst>
                  <a:ext uri="{FF2B5EF4-FFF2-40B4-BE49-F238E27FC236}">
                    <a16:creationId xmlns:a16="http://schemas.microsoft.com/office/drawing/2014/main" id="{0ADD5EB0-5196-0400-925E-0E3042166E45}"/>
                  </a:ext>
                </a:extLst>
              </p:cNvPr>
              <p:cNvSpPr/>
              <p:nvPr/>
            </p:nvSpPr>
            <p:spPr>
              <a:xfrm rot="10800000">
                <a:off x="-451656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9" name="Freeform: Shape 2898">
                <a:extLst>
                  <a:ext uri="{FF2B5EF4-FFF2-40B4-BE49-F238E27FC236}">
                    <a16:creationId xmlns:a16="http://schemas.microsoft.com/office/drawing/2014/main" id="{AE345B63-CAF3-2FBB-7C12-92A08025F53B}"/>
                  </a:ext>
                </a:extLst>
              </p:cNvPr>
              <p:cNvSpPr/>
              <p:nvPr/>
            </p:nvSpPr>
            <p:spPr>
              <a:xfrm rot="10800000">
                <a:off x="-490290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0" name="Freeform: Shape 2899">
                <a:extLst>
                  <a:ext uri="{FF2B5EF4-FFF2-40B4-BE49-F238E27FC236}">
                    <a16:creationId xmlns:a16="http://schemas.microsoft.com/office/drawing/2014/main" id="{2190F06F-ADFC-FB69-56E5-8E5F8E7F88DA}"/>
                  </a:ext>
                </a:extLst>
              </p:cNvPr>
              <p:cNvSpPr/>
              <p:nvPr/>
            </p:nvSpPr>
            <p:spPr>
              <a:xfrm rot="10800000">
                <a:off x="-528925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1" name="Freeform: Shape 2900">
                <a:extLst>
                  <a:ext uri="{FF2B5EF4-FFF2-40B4-BE49-F238E27FC236}">
                    <a16:creationId xmlns:a16="http://schemas.microsoft.com/office/drawing/2014/main" id="{0DD80F9E-49C8-F29D-6511-AA3BBB2676B7}"/>
                  </a:ext>
                </a:extLst>
              </p:cNvPr>
              <p:cNvSpPr/>
              <p:nvPr/>
            </p:nvSpPr>
            <p:spPr>
              <a:xfrm rot="10800000">
                <a:off x="-567560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2" name="Freeform: Shape 2901">
                <a:extLst>
                  <a:ext uri="{FF2B5EF4-FFF2-40B4-BE49-F238E27FC236}">
                    <a16:creationId xmlns:a16="http://schemas.microsoft.com/office/drawing/2014/main" id="{7F82F3A5-B577-F602-D972-365B3118CE5A}"/>
                  </a:ext>
                </a:extLst>
              </p:cNvPr>
              <p:cNvSpPr/>
              <p:nvPr/>
            </p:nvSpPr>
            <p:spPr>
              <a:xfrm rot="10800000">
                <a:off x="-60625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32">
              <a:extLst>
                <a:ext uri="{FF2B5EF4-FFF2-40B4-BE49-F238E27FC236}">
                  <a16:creationId xmlns:a16="http://schemas.microsoft.com/office/drawing/2014/main" id="{6FDD9CA5-BB20-23D7-879D-862D54BD6E09}"/>
                </a:ext>
              </a:extLst>
            </p:cNvPr>
            <p:cNvGrpSpPr/>
            <p:nvPr/>
          </p:nvGrpSpPr>
          <p:grpSpPr>
            <a:xfrm>
              <a:off x="2539789" y="8592341"/>
              <a:ext cx="279674" cy="9737"/>
              <a:chOff x="-606258" y="5503903"/>
              <a:chExt cx="279674" cy="9737"/>
            </a:xfrm>
            <a:solidFill>
              <a:srgbClr val="FFFFFF"/>
            </a:solidFill>
          </p:grpSpPr>
          <p:sp>
            <p:nvSpPr>
              <p:cNvPr id="2891" name="Freeform: Shape 2890">
                <a:extLst>
                  <a:ext uri="{FF2B5EF4-FFF2-40B4-BE49-F238E27FC236}">
                    <a16:creationId xmlns:a16="http://schemas.microsoft.com/office/drawing/2014/main" id="{5274BF73-56C3-B3D3-6D2D-9DADDC886EBA}"/>
                  </a:ext>
                </a:extLst>
              </p:cNvPr>
              <p:cNvSpPr/>
              <p:nvPr/>
            </p:nvSpPr>
            <p:spPr>
              <a:xfrm rot="10800000">
                <a:off x="-33575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2" name="Freeform: Shape 2891">
                <a:extLst>
                  <a:ext uri="{FF2B5EF4-FFF2-40B4-BE49-F238E27FC236}">
                    <a16:creationId xmlns:a16="http://schemas.microsoft.com/office/drawing/2014/main" id="{CC57D5F1-8FB6-2481-D0AF-4B685D937398}"/>
                  </a:ext>
                </a:extLst>
              </p:cNvPr>
              <p:cNvSpPr/>
              <p:nvPr/>
            </p:nvSpPr>
            <p:spPr>
              <a:xfrm rot="10800000">
                <a:off x="-37438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3" name="Freeform: Shape 2892">
                <a:extLst>
                  <a:ext uri="{FF2B5EF4-FFF2-40B4-BE49-F238E27FC236}">
                    <a16:creationId xmlns:a16="http://schemas.microsoft.com/office/drawing/2014/main" id="{A3BFC4C6-20F7-ECCB-ADF6-255DBDA10FF5}"/>
                  </a:ext>
                </a:extLst>
              </p:cNvPr>
              <p:cNvSpPr/>
              <p:nvPr/>
            </p:nvSpPr>
            <p:spPr>
              <a:xfrm rot="10800000">
                <a:off x="-45165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4" name="Freeform: Shape 2893">
                <a:extLst>
                  <a:ext uri="{FF2B5EF4-FFF2-40B4-BE49-F238E27FC236}">
                    <a16:creationId xmlns:a16="http://schemas.microsoft.com/office/drawing/2014/main" id="{06CDA0DC-A2F7-CCFA-FB0A-74C81733C1EC}"/>
                  </a:ext>
                </a:extLst>
              </p:cNvPr>
              <p:cNvSpPr/>
              <p:nvPr/>
            </p:nvSpPr>
            <p:spPr>
              <a:xfrm rot="10800000">
                <a:off x="-490290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5" name="Freeform: Shape 2894">
                <a:extLst>
                  <a:ext uri="{FF2B5EF4-FFF2-40B4-BE49-F238E27FC236}">
                    <a16:creationId xmlns:a16="http://schemas.microsoft.com/office/drawing/2014/main" id="{9B849778-686D-4A41-B0BF-7D5CEAFCDCE6}"/>
                  </a:ext>
                </a:extLst>
              </p:cNvPr>
              <p:cNvSpPr/>
              <p:nvPr/>
            </p:nvSpPr>
            <p:spPr>
              <a:xfrm rot="10800000">
                <a:off x="-606258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32">
              <a:extLst>
                <a:ext uri="{FF2B5EF4-FFF2-40B4-BE49-F238E27FC236}">
                  <a16:creationId xmlns:a16="http://schemas.microsoft.com/office/drawing/2014/main" id="{FAAB35FC-E1B1-7BD0-58BE-9BFAC145DD40}"/>
                </a:ext>
              </a:extLst>
            </p:cNvPr>
            <p:cNvGrpSpPr/>
            <p:nvPr/>
          </p:nvGrpSpPr>
          <p:grpSpPr>
            <a:xfrm>
              <a:off x="2539789" y="8649060"/>
              <a:ext cx="279674" cy="9737"/>
              <a:chOff x="-606258" y="5560622"/>
              <a:chExt cx="279674" cy="9737"/>
            </a:xfrm>
            <a:solidFill>
              <a:srgbClr val="FFFFFF"/>
            </a:solidFill>
          </p:grpSpPr>
          <p:sp>
            <p:nvSpPr>
              <p:cNvPr id="2884" name="Freeform: Shape 2883">
                <a:extLst>
                  <a:ext uri="{FF2B5EF4-FFF2-40B4-BE49-F238E27FC236}">
                    <a16:creationId xmlns:a16="http://schemas.microsoft.com/office/drawing/2014/main" id="{7A69662D-FAE2-AA0C-0642-5B46D4E636FA}"/>
                  </a:ext>
                </a:extLst>
              </p:cNvPr>
              <p:cNvSpPr/>
              <p:nvPr/>
            </p:nvSpPr>
            <p:spPr>
              <a:xfrm rot="10800000">
                <a:off x="-33575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5" name="Freeform: Shape 2884">
                <a:extLst>
                  <a:ext uri="{FF2B5EF4-FFF2-40B4-BE49-F238E27FC236}">
                    <a16:creationId xmlns:a16="http://schemas.microsoft.com/office/drawing/2014/main" id="{23F34A72-4A34-EC63-8934-E92DFCD8F2A8}"/>
                  </a:ext>
                </a:extLst>
              </p:cNvPr>
              <p:cNvSpPr/>
              <p:nvPr/>
            </p:nvSpPr>
            <p:spPr>
              <a:xfrm rot="10800000">
                <a:off x="-37438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6" name="Freeform: Shape 2885">
                <a:extLst>
                  <a:ext uri="{FF2B5EF4-FFF2-40B4-BE49-F238E27FC236}">
                    <a16:creationId xmlns:a16="http://schemas.microsoft.com/office/drawing/2014/main" id="{BD0223BA-0825-955D-1A72-9CEC74A13904}"/>
                  </a:ext>
                </a:extLst>
              </p:cNvPr>
              <p:cNvSpPr/>
              <p:nvPr/>
            </p:nvSpPr>
            <p:spPr>
              <a:xfrm rot="10800000">
                <a:off x="-41302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7" name="Freeform: Shape 2886">
                <a:extLst>
                  <a:ext uri="{FF2B5EF4-FFF2-40B4-BE49-F238E27FC236}">
                    <a16:creationId xmlns:a16="http://schemas.microsoft.com/office/drawing/2014/main" id="{3DF95EE7-65EE-2D5C-3DB8-FC48844F5BA2}"/>
                  </a:ext>
                </a:extLst>
              </p:cNvPr>
              <p:cNvSpPr/>
              <p:nvPr/>
            </p:nvSpPr>
            <p:spPr>
              <a:xfrm rot="10800000">
                <a:off x="-45165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8" name="Freeform: Shape 2887">
                <a:extLst>
                  <a:ext uri="{FF2B5EF4-FFF2-40B4-BE49-F238E27FC236}">
                    <a16:creationId xmlns:a16="http://schemas.microsoft.com/office/drawing/2014/main" id="{8DB697FD-0664-7CBD-5049-BA7718886553}"/>
                  </a:ext>
                </a:extLst>
              </p:cNvPr>
              <p:cNvSpPr/>
              <p:nvPr/>
            </p:nvSpPr>
            <p:spPr>
              <a:xfrm rot="10800000">
                <a:off x="-490290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9" name="Freeform: Shape 2888">
                <a:extLst>
                  <a:ext uri="{FF2B5EF4-FFF2-40B4-BE49-F238E27FC236}">
                    <a16:creationId xmlns:a16="http://schemas.microsoft.com/office/drawing/2014/main" id="{AABF92E5-9AF6-5CCD-71CA-CFF61AEB19E5}"/>
                  </a:ext>
                </a:extLst>
              </p:cNvPr>
              <p:cNvSpPr/>
              <p:nvPr/>
            </p:nvSpPr>
            <p:spPr>
              <a:xfrm rot="10800000">
                <a:off x="-567560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0" name="Freeform: Shape 2889">
                <a:extLst>
                  <a:ext uri="{FF2B5EF4-FFF2-40B4-BE49-F238E27FC236}">
                    <a16:creationId xmlns:a16="http://schemas.microsoft.com/office/drawing/2014/main" id="{6167F278-16FB-5B2D-2C91-38A258755BE2}"/>
                  </a:ext>
                </a:extLst>
              </p:cNvPr>
              <p:cNvSpPr/>
              <p:nvPr/>
            </p:nvSpPr>
            <p:spPr>
              <a:xfrm rot="10800000">
                <a:off x="-606258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0" name="Graphic 32">
              <a:extLst>
                <a:ext uri="{FF2B5EF4-FFF2-40B4-BE49-F238E27FC236}">
                  <a16:creationId xmlns:a16="http://schemas.microsoft.com/office/drawing/2014/main" id="{29395800-7C06-FE7B-5772-F5A45BCC0666}"/>
                </a:ext>
              </a:extLst>
            </p:cNvPr>
            <p:cNvGrpSpPr/>
            <p:nvPr/>
          </p:nvGrpSpPr>
          <p:grpSpPr>
            <a:xfrm>
              <a:off x="2539789" y="8705716"/>
              <a:ext cx="279674" cy="9737"/>
              <a:chOff x="-606258" y="5617278"/>
              <a:chExt cx="279674" cy="9737"/>
            </a:xfrm>
            <a:solidFill>
              <a:srgbClr val="FFFFFF"/>
            </a:solidFill>
          </p:grpSpPr>
          <p:sp>
            <p:nvSpPr>
              <p:cNvPr id="2878" name="Freeform: Shape 2877">
                <a:extLst>
                  <a:ext uri="{FF2B5EF4-FFF2-40B4-BE49-F238E27FC236}">
                    <a16:creationId xmlns:a16="http://schemas.microsoft.com/office/drawing/2014/main" id="{345C966B-FCD2-3C5D-7913-372F396718F6}"/>
                  </a:ext>
                </a:extLst>
              </p:cNvPr>
              <p:cNvSpPr/>
              <p:nvPr/>
            </p:nvSpPr>
            <p:spPr>
              <a:xfrm rot="10800000">
                <a:off x="-33575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9" name="Freeform: Shape 2878">
                <a:extLst>
                  <a:ext uri="{FF2B5EF4-FFF2-40B4-BE49-F238E27FC236}">
                    <a16:creationId xmlns:a16="http://schemas.microsoft.com/office/drawing/2014/main" id="{9FB5363C-3ED8-EF9B-A29E-91E8721C8D15}"/>
                  </a:ext>
                </a:extLst>
              </p:cNvPr>
              <p:cNvSpPr/>
              <p:nvPr/>
            </p:nvSpPr>
            <p:spPr>
              <a:xfrm rot="10800000">
                <a:off x="-374386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0" name="Freeform: Shape 2879">
                <a:extLst>
                  <a:ext uri="{FF2B5EF4-FFF2-40B4-BE49-F238E27FC236}">
                    <a16:creationId xmlns:a16="http://schemas.microsoft.com/office/drawing/2014/main" id="{75B4C18F-CA61-DA38-E0B1-B3E9F9BF220A}"/>
                  </a:ext>
                </a:extLst>
              </p:cNvPr>
              <p:cNvSpPr/>
              <p:nvPr/>
            </p:nvSpPr>
            <p:spPr>
              <a:xfrm rot="10800000">
                <a:off x="-41302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1" name="Freeform: Shape 2880">
                <a:extLst>
                  <a:ext uri="{FF2B5EF4-FFF2-40B4-BE49-F238E27FC236}">
                    <a16:creationId xmlns:a16="http://schemas.microsoft.com/office/drawing/2014/main" id="{5839E357-0BC8-9B72-BE0D-E69A0A2AD3EC}"/>
                  </a:ext>
                </a:extLst>
              </p:cNvPr>
              <p:cNvSpPr/>
              <p:nvPr/>
            </p:nvSpPr>
            <p:spPr>
              <a:xfrm rot="10800000">
                <a:off x="-528925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2" name="Freeform: Shape 2881">
                <a:extLst>
                  <a:ext uri="{FF2B5EF4-FFF2-40B4-BE49-F238E27FC236}">
                    <a16:creationId xmlns:a16="http://schemas.microsoft.com/office/drawing/2014/main" id="{D39F5AB3-3606-69FF-303E-F2F8AD793DEC}"/>
                  </a:ext>
                </a:extLst>
              </p:cNvPr>
              <p:cNvSpPr/>
              <p:nvPr/>
            </p:nvSpPr>
            <p:spPr>
              <a:xfrm rot="10800000">
                <a:off x="-567560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3" name="Freeform: Shape 2882">
                <a:extLst>
                  <a:ext uri="{FF2B5EF4-FFF2-40B4-BE49-F238E27FC236}">
                    <a16:creationId xmlns:a16="http://schemas.microsoft.com/office/drawing/2014/main" id="{07512556-C51D-119D-0C69-175EE2F766FA}"/>
                  </a:ext>
                </a:extLst>
              </p:cNvPr>
              <p:cNvSpPr/>
              <p:nvPr/>
            </p:nvSpPr>
            <p:spPr>
              <a:xfrm rot="10800000">
                <a:off x="-606258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1" name="Graphic 32">
              <a:extLst>
                <a:ext uri="{FF2B5EF4-FFF2-40B4-BE49-F238E27FC236}">
                  <a16:creationId xmlns:a16="http://schemas.microsoft.com/office/drawing/2014/main" id="{8CD98C94-EAD5-6ACC-6B6F-A9732EE3572E}"/>
                </a:ext>
              </a:extLst>
            </p:cNvPr>
            <p:cNvGrpSpPr/>
            <p:nvPr/>
          </p:nvGrpSpPr>
          <p:grpSpPr>
            <a:xfrm>
              <a:off x="2539789" y="8762435"/>
              <a:ext cx="279674" cy="9737"/>
              <a:chOff x="-606258" y="5673997"/>
              <a:chExt cx="279674" cy="9737"/>
            </a:xfrm>
            <a:solidFill>
              <a:srgbClr val="FFFFFF"/>
            </a:solidFill>
          </p:grpSpPr>
          <p:sp>
            <p:nvSpPr>
              <p:cNvPr id="2871" name="Freeform: Shape 2870">
                <a:extLst>
                  <a:ext uri="{FF2B5EF4-FFF2-40B4-BE49-F238E27FC236}">
                    <a16:creationId xmlns:a16="http://schemas.microsoft.com/office/drawing/2014/main" id="{BA3B3C71-85E2-D49E-A60E-AD1F7D35AAEF}"/>
                  </a:ext>
                </a:extLst>
              </p:cNvPr>
              <p:cNvSpPr/>
              <p:nvPr/>
            </p:nvSpPr>
            <p:spPr>
              <a:xfrm rot="10800000">
                <a:off x="-33575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2" name="Freeform: Shape 2871">
                <a:extLst>
                  <a:ext uri="{FF2B5EF4-FFF2-40B4-BE49-F238E27FC236}">
                    <a16:creationId xmlns:a16="http://schemas.microsoft.com/office/drawing/2014/main" id="{798C2C87-9811-1939-2D62-E77B6BF24D34}"/>
                  </a:ext>
                </a:extLst>
              </p:cNvPr>
              <p:cNvSpPr/>
              <p:nvPr/>
            </p:nvSpPr>
            <p:spPr>
              <a:xfrm rot="10800000">
                <a:off x="-37438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3" name="Freeform: Shape 2872">
                <a:extLst>
                  <a:ext uri="{FF2B5EF4-FFF2-40B4-BE49-F238E27FC236}">
                    <a16:creationId xmlns:a16="http://schemas.microsoft.com/office/drawing/2014/main" id="{5481689A-1AFE-D06E-230C-E87C37951F2B}"/>
                  </a:ext>
                </a:extLst>
              </p:cNvPr>
              <p:cNvSpPr/>
              <p:nvPr/>
            </p:nvSpPr>
            <p:spPr>
              <a:xfrm rot="10800000">
                <a:off x="-45165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4" name="Freeform: Shape 2873">
                <a:extLst>
                  <a:ext uri="{FF2B5EF4-FFF2-40B4-BE49-F238E27FC236}">
                    <a16:creationId xmlns:a16="http://schemas.microsoft.com/office/drawing/2014/main" id="{5D63B7DE-23EF-7B68-EEFB-52CC6CFB3A4E}"/>
                  </a:ext>
                </a:extLst>
              </p:cNvPr>
              <p:cNvSpPr/>
              <p:nvPr/>
            </p:nvSpPr>
            <p:spPr>
              <a:xfrm rot="10800000">
                <a:off x="-490290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5" name="Freeform: Shape 2874">
                <a:extLst>
                  <a:ext uri="{FF2B5EF4-FFF2-40B4-BE49-F238E27FC236}">
                    <a16:creationId xmlns:a16="http://schemas.microsoft.com/office/drawing/2014/main" id="{DB2B5E24-ABA5-0121-21F9-B51329C941BE}"/>
                  </a:ext>
                </a:extLst>
              </p:cNvPr>
              <p:cNvSpPr/>
              <p:nvPr/>
            </p:nvSpPr>
            <p:spPr>
              <a:xfrm rot="10800000">
                <a:off x="-528925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6" name="Freeform: Shape 2875">
                <a:extLst>
                  <a:ext uri="{FF2B5EF4-FFF2-40B4-BE49-F238E27FC236}">
                    <a16:creationId xmlns:a16="http://schemas.microsoft.com/office/drawing/2014/main" id="{26EE29A5-0064-60FD-7CDF-6B39913486E6}"/>
                  </a:ext>
                </a:extLst>
              </p:cNvPr>
              <p:cNvSpPr/>
              <p:nvPr/>
            </p:nvSpPr>
            <p:spPr>
              <a:xfrm rot="10800000">
                <a:off x="-567560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7" name="Freeform: Shape 2876">
                <a:extLst>
                  <a:ext uri="{FF2B5EF4-FFF2-40B4-BE49-F238E27FC236}">
                    <a16:creationId xmlns:a16="http://schemas.microsoft.com/office/drawing/2014/main" id="{8798AD83-5C58-15CB-80B9-00EAAF683B90}"/>
                  </a:ext>
                </a:extLst>
              </p:cNvPr>
              <p:cNvSpPr/>
              <p:nvPr/>
            </p:nvSpPr>
            <p:spPr>
              <a:xfrm rot="10800000">
                <a:off x="-60625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32">
              <a:extLst>
                <a:ext uri="{FF2B5EF4-FFF2-40B4-BE49-F238E27FC236}">
                  <a16:creationId xmlns:a16="http://schemas.microsoft.com/office/drawing/2014/main" id="{FFE11BB0-09B1-A55A-883E-CAA2C5A627A9}"/>
                </a:ext>
              </a:extLst>
            </p:cNvPr>
            <p:cNvGrpSpPr/>
            <p:nvPr/>
          </p:nvGrpSpPr>
          <p:grpSpPr>
            <a:xfrm>
              <a:off x="2539789" y="8819091"/>
              <a:ext cx="241039" cy="9737"/>
              <a:chOff x="-606258" y="5730653"/>
              <a:chExt cx="241039" cy="9737"/>
            </a:xfrm>
            <a:solidFill>
              <a:srgbClr val="FFFFFF"/>
            </a:solidFill>
          </p:grpSpPr>
          <p:sp>
            <p:nvSpPr>
              <p:cNvPr id="2866" name="Freeform: Shape 2865">
                <a:extLst>
                  <a:ext uri="{FF2B5EF4-FFF2-40B4-BE49-F238E27FC236}">
                    <a16:creationId xmlns:a16="http://schemas.microsoft.com/office/drawing/2014/main" id="{8643BFDA-FA50-CD97-7F33-2EBA3BEACF17}"/>
                  </a:ext>
                </a:extLst>
              </p:cNvPr>
              <p:cNvSpPr/>
              <p:nvPr/>
            </p:nvSpPr>
            <p:spPr>
              <a:xfrm rot="10800000">
                <a:off x="-37438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7" name="Freeform: Shape 2866">
                <a:extLst>
                  <a:ext uri="{FF2B5EF4-FFF2-40B4-BE49-F238E27FC236}">
                    <a16:creationId xmlns:a16="http://schemas.microsoft.com/office/drawing/2014/main" id="{9E557899-AEB1-90C5-AC1E-330D6BE8F97E}"/>
                  </a:ext>
                </a:extLst>
              </p:cNvPr>
              <p:cNvSpPr/>
              <p:nvPr/>
            </p:nvSpPr>
            <p:spPr>
              <a:xfrm rot="10800000">
                <a:off x="-45165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8" name="Freeform: Shape 2867">
                <a:extLst>
                  <a:ext uri="{FF2B5EF4-FFF2-40B4-BE49-F238E27FC236}">
                    <a16:creationId xmlns:a16="http://schemas.microsoft.com/office/drawing/2014/main" id="{B8BA3C74-7A65-890F-72F6-F5369D289B4D}"/>
                  </a:ext>
                </a:extLst>
              </p:cNvPr>
              <p:cNvSpPr/>
              <p:nvPr/>
            </p:nvSpPr>
            <p:spPr>
              <a:xfrm rot="10800000">
                <a:off x="-490290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9" name="Freeform: Shape 2868">
                <a:extLst>
                  <a:ext uri="{FF2B5EF4-FFF2-40B4-BE49-F238E27FC236}">
                    <a16:creationId xmlns:a16="http://schemas.microsoft.com/office/drawing/2014/main" id="{9E05BC6A-27F7-A7E7-3721-E586AB59BCF1}"/>
                  </a:ext>
                </a:extLst>
              </p:cNvPr>
              <p:cNvSpPr/>
              <p:nvPr/>
            </p:nvSpPr>
            <p:spPr>
              <a:xfrm rot="10800000">
                <a:off x="-567560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0" name="Freeform: Shape 2869">
                <a:extLst>
                  <a:ext uri="{FF2B5EF4-FFF2-40B4-BE49-F238E27FC236}">
                    <a16:creationId xmlns:a16="http://schemas.microsoft.com/office/drawing/2014/main" id="{C6E4CAEB-6FE4-5401-3341-F101A1F1015D}"/>
                  </a:ext>
                </a:extLst>
              </p:cNvPr>
              <p:cNvSpPr/>
              <p:nvPr/>
            </p:nvSpPr>
            <p:spPr>
              <a:xfrm rot="10800000">
                <a:off x="-606258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3" name="Graphic 32">
              <a:extLst>
                <a:ext uri="{FF2B5EF4-FFF2-40B4-BE49-F238E27FC236}">
                  <a16:creationId xmlns:a16="http://schemas.microsoft.com/office/drawing/2014/main" id="{44A0343D-DF49-8144-00B2-EB3083D7BED4}"/>
                </a:ext>
              </a:extLst>
            </p:cNvPr>
            <p:cNvGrpSpPr/>
            <p:nvPr/>
          </p:nvGrpSpPr>
          <p:grpSpPr>
            <a:xfrm>
              <a:off x="2539789" y="8875810"/>
              <a:ext cx="279674" cy="9737"/>
              <a:chOff x="-606258" y="5787372"/>
              <a:chExt cx="279674" cy="9737"/>
            </a:xfrm>
            <a:solidFill>
              <a:srgbClr val="FFFFFF"/>
            </a:solidFill>
          </p:grpSpPr>
          <p:sp>
            <p:nvSpPr>
              <p:cNvPr id="2860" name="Freeform: Shape 2859">
                <a:extLst>
                  <a:ext uri="{FF2B5EF4-FFF2-40B4-BE49-F238E27FC236}">
                    <a16:creationId xmlns:a16="http://schemas.microsoft.com/office/drawing/2014/main" id="{40739B84-F211-0920-D995-5B3A7CA3412D}"/>
                  </a:ext>
                </a:extLst>
              </p:cNvPr>
              <p:cNvSpPr/>
              <p:nvPr/>
            </p:nvSpPr>
            <p:spPr>
              <a:xfrm rot="10800000">
                <a:off x="-33575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1" name="Freeform: Shape 2860">
                <a:extLst>
                  <a:ext uri="{FF2B5EF4-FFF2-40B4-BE49-F238E27FC236}">
                    <a16:creationId xmlns:a16="http://schemas.microsoft.com/office/drawing/2014/main" id="{3B13BF13-72BB-B500-6E09-23C3504BCBD7}"/>
                  </a:ext>
                </a:extLst>
              </p:cNvPr>
              <p:cNvSpPr/>
              <p:nvPr/>
            </p:nvSpPr>
            <p:spPr>
              <a:xfrm rot="10800000">
                <a:off x="-374386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2" name="Freeform: Shape 2861">
                <a:extLst>
                  <a:ext uri="{FF2B5EF4-FFF2-40B4-BE49-F238E27FC236}">
                    <a16:creationId xmlns:a16="http://schemas.microsoft.com/office/drawing/2014/main" id="{92C78D72-27EC-9E54-1002-F90F8C3B04FF}"/>
                  </a:ext>
                </a:extLst>
              </p:cNvPr>
              <p:cNvSpPr/>
              <p:nvPr/>
            </p:nvSpPr>
            <p:spPr>
              <a:xfrm rot="10800000">
                <a:off x="-41302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3" name="Freeform: Shape 2862">
                <a:extLst>
                  <a:ext uri="{FF2B5EF4-FFF2-40B4-BE49-F238E27FC236}">
                    <a16:creationId xmlns:a16="http://schemas.microsoft.com/office/drawing/2014/main" id="{07C0205E-36CA-4037-18E3-4376DAAE2DEC}"/>
                  </a:ext>
                </a:extLst>
              </p:cNvPr>
              <p:cNvSpPr/>
              <p:nvPr/>
            </p:nvSpPr>
            <p:spPr>
              <a:xfrm rot="10800000">
                <a:off x="-490290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4" name="Freeform: Shape 2863">
                <a:extLst>
                  <a:ext uri="{FF2B5EF4-FFF2-40B4-BE49-F238E27FC236}">
                    <a16:creationId xmlns:a16="http://schemas.microsoft.com/office/drawing/2014/main" id="{3670E17F-208F-9FC4-D88E-EA8E46307142}"/>
                  </a:ext>
                </a:extLst>
              </p:cNvPr>
              <p:cNvSpPr/>
              <p:nvPr/>
            </p:nvSpPr>
            <p:spPr>
              <a:xfrm rot="10800000">
                <a:off x="-528925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5" name="Freeform: Shape 2864">
                <a:extLst>
                  <a:ext uri="{FF2B5EF4-FFF2-40B4-BE49-F238E27FC236}">
                    <a16:creationId xmlns:a16="http://schemas.microsoft.com/office/drawing/2014/main" id="{F860ACE8-18CD-2621-106F-812125131AA3}"/>
                  </a:ext>
                </a:extLst>
              </p:cNvPr>
              <p:cNvSpPr/>
              <p:nvPr/>
            </p:nvSpPr>
            <p:spPr>
              <a:xfrm rot="10800000">
                <a:off x="-60625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4" name="Graphic 32">
              <a:extLst>
                <a:ext uri="{FF2B5EF4-FFF2-40B4-BE49-F238E27FC236}">
                  <a16:creationId xmlns:a16="http://schemas.microsoft.com/office/drawing/2014/main" id="{F015CCCD-5CE8-4083-C4BD-8F875D75F110}"/>
                </a:ext>
              </a:extLst>
            </p:cNvPr>
            <p:cNvGrpSpPr/>
            <p:nvPr/>
          </p:nvGrpSpPr>
          <p:grpSpPr>
            <a:xfrm>
              <a:off x="2539789" y="8932465"/>
              <a:ext cx="279674" cy="9737"/>
              <a:chOff x="-606258" y="5844027"/>
              <a:chExt cx="279674" cy="9737"/>
            </a:xfrm>
            <a:solidFill>
              <a:srgbClr val="FFFFFF"/>
            </a:solidFill>
          </p:grpSpPr>
          <p:sp>
            <p:nvSpPr>
              <p:cNvPr id="2853" name="Freeform: Shape 2852">
                <a:extLst>
                  <a:ext uri="{FF2B5EF4-FFF2-40B4-BE49-F238E27FC236}">
                    <a16:creationId xmlns:a16="http://schemas.microsoft.com/office/drawing/2014/main" id="{F00067CE-A0E6-CE0D-D663-272050F7D11F}"/>
                  </a:ext>
                </a:extLst>
              </p:cNvPr>
              <p:cNvSpPr/>
              <p:nvPr/>
            </p:nvSpPr>
            <p:spPr>
              <a:xfrm rot="10800000">
                <a:off x="-33575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4" name="Freeform: Shape 2853">
                <a:extLst>
                  <a:ext uri="{FF2B5EF4-FFF2-40B4-BE49-F238E27FC236}">
                    <a16:creationId xmlns:a16="http://schemas.microsoft.com/office/drawing/2014/main" id="{07B9B8C1-D2DD-9778-16F2-59F6FAD84DB4}"/>
                  </a:ext>
                </a:extLst>
              </p:cNvPr>
              <p:cNvSpPr/>
              <p:nvPr/>
            </p:nvSpPr>
            <p:spPr>
              <a:xfrm rot="10800000">
                <a:off x="-37438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5" name="Freeform: Shape 2854">
                <a:extLst>
                  <a:ext uri="{FF2B5EF4-FFF2-40B4-BE49-F238E27FC236}">
                    <a16:creationId xmlns:a16="http://schemas.microsoft.com/office/drawing/2014/main" id="{1675FD37-0ECA-20AC-4E6F-52B7D4C9A7E9}"/>
                  </a:ext>
                </a:extLst>
              </p:cNvPr>
              <p:cNvSpPr/>
              <p:nvPr/>
            </p:nvSpPr>
            <p:spPr>
              <a:xfrm rot="10800000">
                <a:off x="-41302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6" name="Freeform: Shape 2855">
                <a:extLst>
                  <a:ext uri="{FF2B5EF4-FFF2-40B4-BE49-F238E27FC236}">
                    <a16:creationId xmlns:a16="http://schemas.microsoft.com/office/drawing/2014/main" id="{C427225C-1C8B-0191-A3B2-2527635952CD}"/>
                  </a:ext>
                </a:extLst>
              </p:cNvPr>
              <p:cNvSpPr/>
              <p:nvPr/>
            </p:nvSpPr>
            <p:spPr>
              <a:xfrm rot="10800000">
                <a:off x="-45165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7" name="Freeform: Shape 2856">
                <a:extLst>
                  <a:ext uri="{FF2B5EF4-FFF2-40B4-BE49-F238E27FC236}">
                    <a16:creationId xmlns:a16="http://schemas.microsoft.com/office/drawing/2014/main" id="{A36545D3-9D48-85AE-FB50-7C484D46517D}"/>
                  </a:ext>
                </a:extLst>
              </p:cNvPr>
              <p:cNvSpPr/>
              <p:nvPr/>
            </p:nvSpPr>
            <p:spPr>
              <a:xfrm rot="10800000">
                <a:off x="-528925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8" name="Freeform: Shape 2857">
                <a:extLst>
                  <a:ext uri="{FF2B5EF4-FFF2-40B4-BE49-F238E27FC236}">
                    <a16:creationId xmlns:a16="http://schemas.microsoft.com/office/drawing/2014/main" id="{D93FF65A-474F-F7D8-97C5-17B0B3189B40}"/>
                  </a:ext>
                </a:extLst>
              </p:cNvPr>
              <p:cNvSpPr/>
              <p:nvPr/>
            </p:nvSpPr>
            <p:spPr>
              <a:xfrm rot="10800000">
                <a:off x="-567560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9" name="Freeform: Shape 2858">
                <a:extLst>
                  <a:ext uri="{FF2B5EF4-FFF2-40B4-BE49-F238E27FC236}">
                    <a16:creationId xmlns:a16="http://schemas.microsoft.com/office/drawing/2014/main" id="{BE5D1CE2-6A1B-6E74-499A-9ABAD7F14124}"/>
                  </a:ext>
                </a:extLst>
              </p:cNvPr>
              <p:cNvSpPr/>
              <p:nvPr/>
            </p:nvSpPr>
            <p:spPr>
              <a:xfrm rot="10800000">
                <a:off x="-606258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5" name="Graphic 32">
              <a:extLst>
                <a:ext uri="{FF2B5EF4-FFF2-40B4-BE49-F238E27FC236}">
                  <a16:creationId xmlns:a16="http://schemas.microsoft.com/office/drawing/2014/main" id="{F83010DD-E008-8FA4-EA80-412E0DD8B766}"/>
                </a:ext>
              </a:extLst>
            </p:cNvPr>
            <p:cNvGrpSpPr/>
            <p:nvPr/>
          </p:nvGrpSpPr>
          <p:grpSpPr>
            <a:xfrm>
              <a:off x="2539789" y="8989184"/>
              <a:ext cx="279674" cy="9737"/>
              <a:chOff x="-606258" y="5900746"/>
              <a:chExt cx="279674" cy="9737"/>
            </a:xfrm>
            <a:solidFill>
              <a:srgbClr val="FFFFFF"/>
            </a:solidFill>
          </p:grpSpPr>
          <p:sp>
            <p:nvSpPr>
              <p:cNvPr id="2846" name="Freeform: Shape 2845">
                <a:extLst>
                  <a:ext uri="{FF2B5EF4-FFF2-40B4-BE49-F238E27FC236}">
                    <a16:creationId xmlns:a16="http://schemas.microsoft.com/office/drawing/2014/main" id="{B46E0AA6-60D3-182F-5BBC-3495E326300C}"/>
                  </a:ext>
                </a:extLst>
              </p:cNvPr>
              <p:cNvSpPr/>
              <p:nvPr/>
            </p:nvSpPr>
            <p:spPr>
              <a:xfrm rot="10800000">
                <a:off x="-33575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7" name="Freeform: Shape 2846">
                <a:extLst>
                  <a:ext uri="{FF2B5EF4-FFF2-40B4-BE49-F238E27FC236}">
                    <a16:creationId xmlns:a16="http://schemas.microsoft.com/office/drawing/2014/main" id="{B487EF9B-0896-5247-A62A-BF5E8A9003A4}"/>
                  </a:ext>
                </a:extLst>
              </p:cNvPr>
              <p:cNvSpPr/>
              <p:nvPr/>
            </p:nvSpPr>
            <p:spPr>
              <a:xfrm rot="10800000">
                <a:off x="-37438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8" name="Freeform: Shape 2847">
                <a:extLst>
                  <a:ext uri="{FF2B5EF4-FFF2-40B4-BE49-F238E27FC236}">
                    <a16:creationId xmlns:a16="http://schemas.microsoft.com/office/drawing/2014/main" id="{559A8509-39EF-B75B-E059-98D909EE26A3}"/>
                  </a:ext>
                </a:extLst>
              </p:cNvPr>
              <p:cNvSpPr/>
              <p:nvPr/>
            </p:nvSpPr>
            <p:spPr>
              <a:xfrm rot="10800000">
                <a:off x="-45165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9" name="Freeform: Shape 2848">
                <a:extLst>
                  <a:ext uri="{FF2B5EF4-FFF2-40B4-BE49-F238E27FC236}">
                    <a16:creationId xmlns:a16="http://schemas.microsoft.com/office/drawing/2014/main" id="{B256B3B2-511D-D310-DDF4-B59A7567DD49}"/>
                  </a:ext>
                </a:extLst>
              </p:cNvPr>
              <p:cNvSpPr/>
              <p:nvPr/>
            </p:nvSpPr>
            <p:spPr>
              <a:xfrm rot="10800000">
                <a:off x="-490290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0" name="Freeform: Shape 2849">
                <a:extLst>
                  <a:ext uri="{FF2B5EF4-FFF2-40B4-BE49-F238E27FC236}">
                    <a16:creationId xmlns:a16="http://schemas.microsoft.com/office/drawing/2014/main" id="{752E1C6F-E9F5-36F8-D439-791133DF9D99}"/>
                  </a:ext>
                </a:extLst>
              </p:cNvPr>
              <p:cNvSpPr/>
              <p:nvPr/>
            </p:nvSpPr>
            <p:spPr>
              <a:xfrm rot="10800000">
                <a:off x="-528925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1" name="Freeform: Shape 2850">
                <a:extLst>
                  <a:ext uri="{FF2B5EF4-FFF2-40B4-BE49-F238E27FC236}">
                    <a16:creationId xmlns:a16="http://schemas.microsoft.com/office/drawing/2014/main" id="{E16CDE8C-03C9-5191-F0B6-03F758268357}"/>
                  </a:ext>
                </a:extLst>
              </p:cNvPr>
              <p:cNvSpPr/>
              <p:nvPr/>
            </p:nvSpPr>
            <p:spPr>
              <a:xfrm rot="10800000">
                <a:off x="-567560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2" name="Freeform: Shape 2851">
                <a:extLst>
                  <a:ext uri="{FF2B5EF4-FFF2-40B4-BE49-F238E27FC236}">
                    <a16:creationId xmlns:a16="http://schemas.microsoft.com/office/drawing/2014/main" id="{47958246-7FD4-C133-9DF2-C9926018F4EE}"/>
                  </a:ext>
                </a:extLst>
              </p:cNvPr>
              <p:cNvSpPr/>
              <p:nvPr/>
            </p:nvSpPr>
            <p:spPr>
              <a:xfrm rot="10800000">
                <a:off x="-60625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6" name="Graphic 32">
              <a:extLst>
                <a:ext uri="{FF2B5EF4-FFF2-40B4-BE49-F238E27FC236}">
                  <a16:creationId xmlns:a16="http://schemas.microsoft.com/office/drawing/2014/main" id="{BFB8A41D-4E89-6E23-B65F-4BDAEA9953CC}"/>
                </a:ext>
              </a:extLst>
            </p:cNvPr>
            <p:cNvGrpSpPr/>
            <p:nvPr/>
          </p:nvGrpSpPr>
          <p:grpSpPr>
            <a:xfrm>
              <a:off x="2539789" y="9045840"/>
              <a:ext cx="279674" cy="9737"/>
              <a:chOff x="-606258" y="5957402"/>
              <a:chExt cx="279674" cy="9737"/>
            </a:xfrm>
            <a:solidFill>
              <a:srgbClr val="FFFFFF"/>
            </a:solidFill>
          </p:grpSpPr>
          <p:sp>
            <p:nvSpPr>
              <p:cNvPr id="2840" name="Freeform: Shape 2839">
                <a:extLst>
                  <a:ext uri="{FF2B5EF4-FFF2-40B4-BE49-F238E27FC236}">
                    <a16:creationId xmlns:a16="http://schemas.microsoft.com/office/drawing/2014/main" id="{734698BA-7931-C35C-24AD-69FE35D1A7BA}"/>
                  </a:ext>
                </a:extLst>
              </p:cNvPr>
              <p:cNvSpPr/>
              <p:nvPr/>
            </p:nvSpPr>
            <p:spPr>
              <a:xfrm rot="10800000">
                <a:off x="-33575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1" name="Freeform: Shape 2840">
                <a:extLst>
                  <a:ext uri="{FF2B5EF4-FFF2-40B4-BE49-F238E27FC236}">
                    <a16:creationId xmlns:a16="http://schemas.microsoft.com/office/drawing/2014/main" id="{21EBF77E-4287-4461-241F-C24406504396}"/>
                  </a:ext>
                </a:extLst>
              </p:cNvPr>
              <p:cNvSpPr/>
              <p:nvPr/>
            </p:nvSpPr>
            <p:spPr>
              <a:xfrm rot="10800000">
                <a:off x="-37438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2" name="Freeform: Shape 2841">
                <a:extLst>
                  <a:ext uri="{FF2B5EF4-FFF2-40B4-BE49-F238E27FC236}">
                    <a16:creationId xmlns:a16="http://schemas.microsoft.com/office/drawing/2014/main" id="{A9A66FBA-EFC5-D813-8D6E-A95318B42CD6}"/>
                  </a:ext>
                </a:extLst>
              </p:cNvPr>
              <p:cNvSpPr/>
              <p:nvPr/>
            </p:nvSpPr>
            <p:spPr>
              <a:xfrm rot="10800000">
                <a:off x="-41302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3" name="Freeform: Shape 2842">
                <a:extLst>
                  <a:ext uri="{FF2B5EF4-FFF2-40B4-BE49-F238E27FC236}">
                    <a16:creationId xmlns:a16="http://schemas.microsoft.com/office/drawing/2014/main" id="{D64231D7-47A0-FCA0-0045-1438BFE0D96C}"/>
                  </a:ext>
                </a:extLst>
              </p:cNvPr>
              <p:cNvSpPr/>
              <p:nvPr/>
            </p:nvSpPr>
            <p:spPr>
              <a:xfrm rot="10800000">
                <a:off x="-45165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4" name="Freeform: Shape 2843">
                <a:extLst>
                  <a:ext uri="{FF2B5EF4-FFF2-40B4-BE49-F238E27FC236}">
                    <a16:creationId xmlns:a16="http://schemas.microsoft.com/office/drawing/2014/main" id="{F15A29BB-4488-F924-C232-85AA4458758A}"/>
                  </a:ext>
                </a:extLst>
              </p:cNvPr>
              <p:cNvSpPr/>
              <p:nvPr/>
            </p:nvSpPr>
            <p:spPr>
              <a:xfrm rot="10800000">
                <a:off x="-490290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5" name="Freeform: Shape 2844">
                <a:extLst>
                  <a:ext uri="{FF2B5EF4-FFF2-40B4-BE49-F238E27FC236}">
                    <a16:creationId xmlns:a16="http://schemas.microsoft.com/office/drawing/2014/main" id="{FB72CD6E-4375-17B1-7F60-27C49196F358}"/>
                  </a:ext>
                </a:extLst>
              </p:cNvPr>
              <p:cNvSpPr/>
              <p:nvPr/>
            </p:nvSpPr>
            <p:spPr>
              <a:xfrm rot="10800000">
                <a:off x="-606258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6D3D99-FBB9-246F-AD1F-A52F4D299A7E}"/>
                </a:ext>
              </a:extLst>
            </p:cNvPr>
            <p:cNvSpPr/>
            <p:nvPr/>
          </p:nvSpPr>
          <p:spPr>
            <a:xfrm rot="10800000">
              <a:off x="2426604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C3D64E1-3A93-CF4C-0749-F5C6E078B08A}"/>
                </a:ext>
              </a:extLst>
            </p:cNvPr>
            <p:cNvSpPr/>
            <p:nvPr/>
          </p:nvSpPr>
          <p:spPr>
            <a:xfrm rot="10800000">
              <a:off x="2426604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ED80197-1205-E959-89B1-606416B3EC0F}"/>
                </a:ext>
              </a:extLst>
            </p:cNvPr>
            <p:cNvSpPr/>
            <p:nvPr/>
          </p:nvSpPr>
          <p:spPr>
            <a:xfrm rot="10800000">
              <a:off x="2426604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7780C0E-B050-8A58-DB48-50181462F966}"/>
                </a:ext>
              </a:extLst>
            </p:cNvPr>
            <p:cNvSpPr/>
            <p:nvPr/>
          </p:nvSpPr>
          <p:spPr>
            <a:xfrm>
              <a:off x="3371350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ECC47B0-5702-D396-D466-850CDE3DCB8F}"/>
                </a:ext>
              </a:extLst>
            </p:cNvPr>
            <p:cNvSpPr/>
            <p:nvPr/>
          </p:nvSpPr>
          <p:spPr>
            <a:xfrm>
              <a:off x="2975014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BF9644D-7AE7-559C-D029-E106707D68CB}"/>
                </a:ext>
              </a:extLst>
            </p:cNvPr>
            <p:cNvSpPr/>
            <p:nvPr/>
          </p:nvSpPr>
          <p:spPr>
            <a:xfrm rot="10800000">
              <a:off x="2900274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F6F1204-224A-8A64-4B6B-039701B7C5D8}"/>
                </a:ext>
              </a:extLst>
            </p:cNvPr>
            <p:cNvSpPr/>
            <p:nvPr/>
          </p:nvSpPr>
          <p:spPr>
            <a:xfrm>
              <a:off x="2975394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E02D80-524F-4F44-218D-B116799DB6EC}"/>
                </a:ext>
              </a:extLst>
            </p:cNvPr>
            <p:cNvSpPr/>
            <p:nvPr/>
          </p:nvSpPr>
          <p:spPr>
            <a:xfrm>
              <a:off x="2975394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B20F109-670E-2DB5-D428-70BFCFB8EC89}"/>
                </a:ext>
              </a:extLst>
            </p:cNvPr>
            <p:cNvSpPr/>
            <p:nvPr/>
          </p:nvSpPr>
          <p:spPr>
            <a:xfrm>
              <a:off x="2975394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B6FC058-A421-D3D9-BB4E-36D5CDCDF6EB}"/>
                </a:ext>
              </a:extLst>
            </p:cNvPr>
            <p:cNvSpPr/>
            <p:nvPr/>
          </p:nvSpPr>
          <p:spPr>
            <a:xfrm>
              <a:off x="2975394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905C0A7-3648-085A-07D8-88032D0B88B9}"/>
                </a:ext>
              </a:extLst>
            </p:cNvPr>
            <p:cNvSpPr/>
            <p:nvPr/>
          </p:nvSpPr>
          <p:spPr>
            <a:xfrm>
              <a:off x="2975394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83764E4-A535-3764-3D76-DAE915ED0439}"/>
                </a:ext>
              </a:extLst>
            </p:cNvPr>
            <p:cNvSpPr/>
            <p:nvPr/>
          </p:nvSpPr>
          <p:spPr>
            <a:xfrm>
              <a:off x="2975394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43825A1-05D7-4AEE-DE9A-F11C8DEA1690}"/>
                </a:ext>
              </a:extLst>
            </p:cNvPr>
            <p:cNvSpPr/>
            <p:nvPr/>
          </p:nvSpPr>
          <p:spPr>
            <a:xfrm>
              <a:off x="2975394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41FD35A-5E81-A6A9-1829-922D31AA3524}"/>
                </a:ext>
              </a:extLst>
            </p:cNvPr>
            <p:cNvSpPr/>
            <p:nvPr/>
          </p:nvSpPr>
          <p:spPr>
            <a:xfrm>
              <a:off x="2975394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436B61B-56FF-C29A-6373-CC1D55A271F1}"/>
                </a:ext>
              </a:extLst>
            </p:cNvPr>
            <p:cNvSpPr/>
            <p:nvPr/>
          </p:nvSpPr>
          <p:spPr>
            <a:xfrm>
              <a:off x="2975394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E109B6C-A091-6A1D-8078-8FEB7657B43C}"/>
                </a:ext>
              </a:extLst>
            </p:cNvPr>
            <p:cNvSpPr/>
            <p:nvPr/>
          </p:nvSpPr>
          <p:spPr>
            <a:xfrm>
              <a:off x="2975394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F69634-E794-E851-22AA-CA7971DD1EAB}"/>
                </a:ext>
              </a:extLst>
            </p:cNvPr>
            <p:cNvSpPr/>
            <p:nvPr/>
          </p:nvSpPr>
          <p:spPr>
            <a:xfrm>
              <a:off x="6768734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1552D2-5FE8-5734-09D9-B948BDE0CCEE}"/>
                </a:ext>
              </a:extLst>
            </p:cNvPr>
            <p:cNvSpPr/>
            <p:nvPr/>
          </p:nvSpPr>
          <p:spPr>
            <a:xfrm rot="10800000">
              <a:off x="6693994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D1D55F8-AB2F-AC2B-312B-C047E6C37B41}"/>
                </a:ext>
              </a:extLst>
            </p:cNvPr>
            <p:cNvSpPr/>
            <p:nvPr/>
          </p:nvSpPr>
          <p:spPr>
            <a:xfrm>
              <a:off x="6769114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8AB2490-0911-FE6E-5E5A-870947A4F7A5}"/>
                </a:ext>
              </a:extLst>
            </p:cNvPr>
            <p:cNvSpPr/>
            <p:nvPr/>
          </p:nvSpPr>
          <p:spPr>
            <a:xfrm>
              <a:off x="6769114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CC0EB28-E2F0-C787-D77F-7D32B0B7D71B}"/>
                </a:ext>
              </a:extLst>
            </p:cNvPr>
            <p:cNvSpPr/>
            <p:nvPr/>
          </p:nvSpPr>
          <p:spPr>
            <a:xfrm>
              <a:off x="6769114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455A85F-BD8B-568F-88F0-C4D059B56B5D}"/>
                </a:ext>
              </a:extLst>
            </p:cNvPr>
            <p:cNvSpPr/>
            <p:nvPr/>
          </p:nvSpPr>
          <p:spPr>
            <a:xfrm>
              <a:off x="6769114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1BCE1FF-34AA-3104-3CF2-9250B8FF7AEA}"/>
                </a:ext>
              </a:extLst>
            </p:cNvPr>
            <p:cNvSpPr/>
            <p:nvPr/>
          </p:nvSpPr>
          <p:spPr>
            <a:xfrm>
              <a:off x="6769114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EA0E449-4B97-9877-9521-EFD22B45099B}"/>
                </a:ext>
              </a:extLst>
            </p:cNvPr>
            <p:cNvSpPr/>
            <p:nvPr/>
          </p:nvSpPr>
          <p:spPr>
            <a:xfrm>
              <a:off x="6769114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9CB9CE5-F496-62C7-B8E5-4D9F4D5774FB}"/>
                </a:ext>
              </a:extLst>
            </p:cNvPr>
            <p:cNvSpPr/>
            <p:nvPr/>
          </p:nvSpPr>
          <p:spPr>
            <a:xfrm>
              <a:off x="6769114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EA1D6A2-3DE4-83C4-858C-136BEF9A9FA1}"/>
                </a:ext>
              </a:extLst>
            </p:cNvPr>
            <p:cNvSpPr/>
            <p:nvPr/>
          </p:nvSpPr>
          <p:spPr>
            <a:xfrm>
              <a:off x="6769114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2D514BC-EE13-ADC4-A8AD-F1030415BC7F}"/>
                </a:ext>
              </a:extLst>
            </p:cNvPr>
            <p:cNvSpPr/>
            <p:nvPr/>
          </p:nvSpPr>
          <p:spPr>
            <a:xfrm>
              <a:off x="6769114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CFBE4A-0CE4-931C-0343-ECBB4DC5355B}"/>
                </a:ext>
              </a:extLst>
            </p:cNvPr>
            <p:cNvSpPr/>
            <p:nvPr/>
          </p:nvSpPr>
          <p:spPr>
            <a:xfrm>
              <a:off x="6769114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022FEA0-8A55-11E2-1E6E-A216B8BCC37B}"/>
                </a:ext>
              </a:extLst>
            </p:cNvPr>
            <p:cNvSpPr/>
            <p:nvPr/>
          </p:nvSpPr>
          <p:spPr>
            <a:xfrm>
              <a:off x="3192594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5FA95F3-59C2-A673-218E-C2129AC54B69}"/>
                </a:ext>
              </a:extLst>
            </p:cNvPr>
            <p:cNvSpPr/>
            <p:nvPr/>
          </p:nvSpPr>
          <p:spPr>
            <a:xfrm>
              <a:off x="3264362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675CCD7-93A0-3F37-95BF-D8C50691457E}"/>
                </a:ext>
              </a:extLst>
            </p:cNvPr>
            <p:cNvSpPr/>
            <p:nvPr/>
          </p:nvSpPr>
          <p:spPr>
            <a:xfrm>
              <a:off x="3158006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6 w 106355"/>
                <a:gd name="connsiteY1" fmla="*/ 0 h 457229"/>
                <a:gd name="connsiteX2" fmla="*/ 106356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6" y="0"/>
                  </a:lnTo>
                  <a:lnTo>
                    <a:pt x="106356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561B924-6A23-A071-09A5-54DEC026895D}"/>
                </a:ext>
              </a:extLst>
            </p:cNvPr>
            <p:cNvSpPr/>
            <p:nvPr/>
          </p:nvSpPr>
          <p:spPr>
            <a:xfrm>
              <a:off x="3264362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81F8FC1-B358-A783-CF25-44714B002AF7}"/>
                </a:ext>
              </a:extLst>
            </p:cNvPr>
            <p:cNvSpPr/>
            <p:nvPr/>
          </p:nvSpPr>
          <p:spPr>
            <a:xfrm>
              <a:off x="3158006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6 w 106355"/>
                <a:gd name="connsiteY1" fmla="*/ 0 h 17768"/>
                <a:gd name="connsiteX2" fmla="*/ 106356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6" y="0"/>
                  </a:lnTo>
                  <a:lnTo>
                    <a:pt x="106356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0" name="Graphic 32">
              <a:extLst>
                <a:ext uri="{FF2B5EF4-FFF2-40B4-BE49-F238E27FC236}">
                  <a16:creationId xmlns:a16="http://schemas.microsoft.com/office/drawing/2014/main" id="{C362CED9-C642-A450-EE7F-BCB2A0363B1A}"/>
                </a:ext>
              </a:extLst>
            </p:cNvPr>
            <p:cNvGrpSpPr/>
            <p:nvPr/>
          </p:nvGrpSpPr>
          <p:grpSpPr>
            <a:xfrm>
              <a:off x="3303819" y="8759020"/>
              <a:ext cx="170473" cy="301805"/>
              <a:chOff x="157772" y="5670582"/>
              <a:chExt cx="170473" cy="301805"/>
            </a:xfrm>
          </p:grpSpPr>
          <p:grpSp>
            <p:nvGrpSpPr>
              <p:cNvPr id="2810" name="Graphic 32">
                <a:extLst>
                  <a:ext uri="{FF2B5EF4-FFF2-40B4-BE49-F238E27FC236}">
                    <a16:creationId xmlns:a16="http://schemas.microsoft.com/office/drawing/2014/main" id="{64BB8C48-1E82-F0E6-EB3B-5FF45002C555}"/>
                  </a:ext>
                </a:extLst>
              </p:cNvPr>
              <p:cNvGrpSpPr/>
              <p:nvPr/>
            </p:nvGrpSpPr>
            <p:grpSpPr>
              <a:xfrm>
                <a:off x="157772" y="5670582"/>
                <a:ext cx="170473" cy="23206"/>
                <a:chOff x="157772" y="5670582"/>
                <a:chExt cx="170473" cy="23206"/>
              </a:xfrm>
            </p:grpSpPr>
            <p:sp>
              <p:nvSpPr>
                <p:cNvPr id="2835" name="Freeform: Shape 2834">
                  <a:extLst>
                    <a:ext uri="{FF2B5EF4-FFF2-40B4-BE49-F238E27FC236}">
                      <a16:creationId xmlns:a16="http://schemas.microsoft.com/office/drawing/2014/main" id="{34748EBC-0FE2-1518-5ABE-79A312DB934B}"/>
                    </a:ext>
                  </a:extLst>
                </p:cNvPr>
                <p:cNvSpPr/>
                <p:nvPr/>
              </p:nvSpPr>
              <p:spPr>
                <a:xfrm rot="10800000">
                  <a:off x="31186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6" name="Freeform: Shape 2835">
                  <a:extLst>
                    <a:ext uri="{FF2B5EF4-FFF2-40B4-BE49-F238E27FC236}">
                      <a16:creationId xmlns:a16="http://schemas.microsoft.com/office/drawing/2014/main" id="{A3E92261-99B6-551E-11AA-4FD681C4EFD5}"/>
                    </a:ext>
                  </a:extLst>
                </p:cNvPr>
                <p:cNvSpPr/>
                <p:nvPr/>
              </p:nvSpPr>
              <p:spPr>
                <a:xfrm rot="10800000">
                  <a:off x="27336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7" name="Freeform: Shape 2836">
                  <a:extLst>
                    <a:ext uri="{FF2B5EF4-FFF2-40B4-BE49-F238E27FC236}">
                      <a16:creationId xmlns:a16="http://schemas.microsoft.com/office/drawing/2014/main" id="{69E1FCD9-9333-264D-4090-B09414DA3281}"/>
                    </a:ext>
                  </a:extLst>
                </p:cNvPr>
                <p:cNvSpPr/>
                <p:nvPr/>
              </p:nvSpPr>
              <p:spPr>
                <a:xfrm rot="10800000">
                  <a:off x="23478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8" name="Freeform: Shape 2837">
                  <a:extLst>
                    <a:ext uri="{FF2B5EF4-FFF2-40B4-BE49-F238E27FC236}">
                      <a16:creationId xmlns:a16="http://schemas.microsoft.com/office/drawing/2014/main" id="{97889B53-7263-70E5-B5BB-0A3884AF598B}"/>
                    </a:ext>
                  </a:extLst>
                </p:cNvPr>
                <p:cNvSpPr/>
                <p:nvPr/>
              </p:nvSpPr>
              <p:spPr>
                <a:xfrm rot="10800000">
                  <a:off x="19628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9" name="Freeform: Shape 2838">
                  <a:extLst>
                    <a:ext uri="{FF2B5EF4-FFF2-40B4-BE49-F238E27FC236}">
                      <a16:creationId xmlns:a16="http://schemas.microsoft.com/office/drawing/2014/main" id="{9BFA4FD7-2852-C15B-76D2-1FDC8857FB20}"/>
                    </a:ext>
                  </a:extLst>
                </p:cNvPr>
                <p:cNvSpPr/>
                <p:nvPr/>
              </p:nvSpPr>
              <p:spPr>
                <a:xfrm rot="10800000">
                  <a:off x="15777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1" name="Graphic 32">
                <a:extLst>
                  <a:ext uri="{FF2B5EF4-FFF2-40B4-BE49-F238E27FC236}">
                    <a16:creationId xmlns:a16="http://schemas.microsoft.com/office/drawing/2014/main" id="{CD2F3B48-35B4-C7C9-A80A-DD84A372638E}"/>
                  </a:ext>
                </a:extLst>
              </p:cNvPr>
              <p:cNvGrpSpPr/>
              <p:nvPr/>
            </p:nvGrpSpPr>
            <p:grpSpPr>
              <a:xfrm>
                <a:off x="157772" y="5740264"/>
                <a:ext cx="170473" cy="23206"/>
                <a:chOff x="157772" y="5740264"/>
                <a:chExt cx="170473" cy="23206"/>
              </a:xfrm>
            </p:grpSpPr>
            <p:sp>
              <p:nvSpPr>
                <p:cNvPr id="2830" name="Freeform: Shape 2829">
                  <a:extLst>
                    <a:ext uri="{FF2B5EF4-FFF2-40B4-BE49-F238E27FC236}">
                      <a16:creationId xmlns:a16="http://schemas.microsoft.com/office/drawing/2014/main" id="{837E017F-4267-8D50-1E1C-A2487D590C85}"/>
                    </a:ext>
                  </a:extLst>
                </p:cNvPr>
                <p:cNvSpPr/>
                <p:nvPr/>
              </p:nvSpPr>
              <p:spPr>
                <a:xfrm rot="10800000">
                  <a:off x="31186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1" name="Freeform: Shape 2830">
                  <a:extLst>
                    <a:ext uri="{FF2B5EF4-FFF2-40B4-BE49-F238E27FC236}">
                      <a16:creationId xmlns:a16="http://schemas.microsoft.com/office/drawing/2014/main" id="{262FA064-93A8-DF08-FDC7-3D005E5D558A}"/>
                    </a:ext>
                  </a:extLst>
                </p:cNvPr>
                <p:cNvSpPr/>
                <p:nvPr/>
              </p:nvSpPr>
              <p:spPr>
                <a:xfrm rot="10800000">
                  <a:off x="27336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2" name="Freeform: Shape 2831">
                  <a:extLst>
                    <a:ext uri="{FF2B5EF4-FFF2-40B4-BE49-F238E27FC236}">
                      <a16:creationId xmlns:a16="http://schemas.microsoft.com/office/drawing/2014/main" id="{35085F66-3727-4C74-AE55-D5AD90D1D0B8}"/>
                    </a:ext>
                  </a:extLst>
                </p:cNvPr>
                <p:cNvSpPr/>
                <p:nvPr/>
              </p:nvSpPr>
              <p:spPr>
                <a:xfrm rot="10800000">
                  <a:off x="23478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3" name="Freeform: Shape 2832">
                  <a:extLst>
                    <a:ext uri="{FF2B5EF4-FFF2-40B4-BE49-F238E27FC236}">
                      <a16:creationId xmlns:a16="http://schemas.microsoft.com/office/drawing/2014/main" id="{2AFACB47-AEF5-93E4-01DD-18F5D1A3EE50}"/>
                    </a:ext>
                  </a:extLst>
                </p:cNvPr>
                <p:cNvSpPr/>
                <p:nvPr/>
              </p:nvSpPr>
              <p:spPr>
                <a:xfrm rot="10800000">
                  <a:off x="19628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4" name="Freeform: Shape 2833">
                  <a:extLst>
                    <a:ext uri="{FF2B5EF4-FFF2-40B4-BE49-F238E27FC236}">
                      <a16:creationId xmlns:a16="http://schemas.microsoft.com/office/drawing/2014/main" id="{D033A4DD-FF46-4E82-8B0A-1EA0445D323C}"/>
                    </a:ext>
                  </a:extLst>
                </p:cNvPr>
                <p:cNvSpPr/>
                <p:nvPr/>
              </p:nvSpPr>
              <p:spPr>
                <a:xfrm rot="10800000">
                  <a:off x="15777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2" name="Graphic 32">
                <a:extLst>
                  <a:ext uri="{FF2B5EF4-FFF2-40B4-BE49-F238E27FC236}">
                    <a16:creationId xmlns:a16="http://schemas.microsoft.com/office/drawing/2014/main" id="{84AA5973-2D72-33CD-72F8-F7A1F53A2B68}"/>
                  </a:ext>
                </a:extLst>
              </p:cNvPr>
              <p:cNvGrpSpPr/>
              <p:nvPr/>
            </p:nvGrpSpPr>
            <p:grpSpPr>
              <a:xfrm>
                <a:off x="157772" y="5809882"/>
                <a:ext cx="170473" cy="23206"/>
                <a:chOff x="157772" y="5809882"/>
                <a:chExt cx="170473" cy="23206"/>
              </a:xfrm>
            </p:grpSpPr>
            <p:sp>
              <p:nvSpPr>
                <p:cNvPr id="2825" name="Freeform: Shape 2824">
                  <a:extLst>
                    <a:ext uri="{FF2B5EF4-FFF2-40B4-BE49-F238E27FC236}">
                      <a16:creationId xmlns:a16="http://schemas.microsoft.com/office/drawing/2014/main" id="{0C530EFC-2CC7-5B63-4CA8-7B6CF5A16FB6}"/>
                    </a:ext>
                  </a:extLst>
                </p:cNvPr>
                <p:cNvSpPr/>
                <p:nvPr/>
              </p:nvSpPr>
              <p:spPr>
                <a:xfrm rot="10800000">
                  <a:off x="31186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6" name="Freeform: Shape 2825">
                  <a:extLst>
                    <a:ext uri="{FF2B5EF4-FFF2-40B4-BE49-F238E27FC236}">
                      <a16:creationId xmlns:a16="http://schemas.microsoft.com/office/drawing/2014/main" id="{97534895-DDD1-672C-B2FA-FC0AFAD10C47}"/>
                    </a:ext>
                  </a:extLst>
                </p:cNvPr>
                <p:cNvSpPr/>
                <p:nvPr/>
              </p:nvSpPr>
              <p:spPr>
                <a:xfrm rot="10800000">
                  <a:off x="27336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7" name="Freeform: Shape 2826">
                  <a:extLst>
                    <a:ext uri="{FF2B5EF4-FFF2-40B4-BE49-F238E27FC236}">
                      <a16:creationId xmlns:a16="http://schemas.microsoft.com/office/drawing/2014/main" id="{7B8DD729-6F97-82F3-A4F0-DC1D0BEB1916}"/>
                    </a:ext>
                  </a:extLst>
                </p:cNvPr>
                <p:cNvSpPr/>
                <p:nvPr/>
              </p:nvSpPr>
              <p:spPr>
                <a:xfrm rot="10800000">
                  <a:off x="23478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8" name="Freeform: Shape 2827">
                  <a:extLst>
                    <a:ext uri="{FF2B5EF4-FFF2-40B4-BE49-F238E27FC236}">
                      <a16:creationId xmlns:a16="http://schemas.microsoft.com/office/drawing/2014/main" id="{B8A6AA64-0614-6005-F9A6-1F460EF838DD}"/>
                    </a:ext>
                  </a:extLst>
                </p:cNvPr>
                <p:cNvSpPr/>
                <p:nvPr/>
              </p:nvSpPr>
              <p:spPr>
                <a:xfrm rot="10800000">
                  <a:off x="19628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9" name="Freeform: Shape 2828">
                  <a:extLst>
                    <a:ext uri="{FF2B5EF4-FFF2-40B4-BE49-F238E27FC236}">
                      <a16:creationId xmlns:a16="http://schemas.microsoft.com/office/drawing/2014/main" id="{BFEDAA5B-EF67-7349-3D49-1E8C49FBDF8D}"/>
                    </a:ext>
                  </a:extLst>
                </p:cNvPr>
                <p:cNvSpPr/>
                <p:nvPr/>
              </p:nvSpPr>
              <p:spPr>
                <a:xfrm rot="10800000">
                  <a:off x="15777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3" name="Graphic 32">
                <a:extLst>
                  <a:ext uri="{FF2B5EF4-FFF2-40B4-BE49-F238E27FC236}">
                    <a16:creationId xmlns:a16="http://schemas.microsoft.com/office/drawing/2014/main" id="{E9436D05-52F2-90E0-2BDF-BBEDEF4AD6BF}"/>
                  </a:ext>
                </a:extLst>
              </p:cNvPr>
              <p:cNvGrpSpPr/>
              <p:nvPr/>
            </p:nvGrpSpPr>
            <p:grpSpPr>
              <a:xfrm>
                <a:off x="157772" y="5879500"/>
                <a:ext cx="170473" cy="23206"/>
                <a:chOff x="157772" y="5879500"/>
                <a:chExt cx="170473" cy="23206"/>
              </a:xfrm>
            </p:grpSpPr>
            <p:sp>
              <p:nvSpPr>
                <p:cNvPr id="2820" name="Freeform: Shape 2819">
                  <a:extLst>
                    <a:ext uri="{FF2B5EF4-FFF2-40B4-BE49-F238E27FC236}">
                      <a16:creationId xmlns:a16="http://schemas.microsoft.com/office/drawing/2014/main" id="{910399D9-8494-8C0B-0CAF-C1D5DAD6F276}"/>
                    </a:ext>
                  </a:extLst>
                </p:cNvPr>
                <p:cNvSpPr/>
                <p:nvPr/>
              </p:nvSpPr>
              <p:spPr>
                <a:xfrm rot="10800000">
                  <a:off x="31186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1" name="Freeform: Shape 2820">
                  <a:extLst>
                    <a:ext uri="{FF2B5EF4-FFF2-40B4-BE49-F238E27FC236}">
                      <a16:creationId xmlns:a16="http://schemas.microsoft.com/office/drawing/2014/main" id="{E2FDB1FB-811E-8043-9BDF-EF455FB1D457}"/>
                    </a:ext>
                  </a:extLst>
                </p:cNvPr>
                <p:cNvSpPr/>
                <p:nvPr/>
              </p:nvSpPr>
              <p:spPr>
                <a:xfrm rot="10800000">
                  <a:off x="27336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2" name="Freeform: Shape 2821">
                  <a:extLst>
                    <a:ext uri="{FF2B5EF4-FFF2-40B4-BE49-F238E27FC236}">
                      <a16:creationId xmlns:a16="http://schemas.microsoft.com/office/drawing/2014/main" id="{62AD02AD-EA0E-420E-6DF0-EA7ADD344172}"/>
                    </a:ext>
                  </a:extLst>
                </p:cNvPr>
                <p:cNvSpPr/>
                <p:nvPr/>
              </p:nvSpPr>
              <p:spPr>
                <a:xfrm rot="10800000">
                  <a:off x="23478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3" name="Freeform: Shape 2822">
                  <a:extLst>
                    <a:ext uri="{FF2B5EF4-FFF2-40B4-BE49-F238E27FC236}">
                      <a16:creationId xmlns:a16="http://schemas.microsoft.com/office/drawing/2014/main" id="{21EDC170-0F5B-9517-A484-CF5B1785E288}"/>
                    </a:ext>
                  </a:extLst>
                </p:cNvPr>
                <p:cNvSpPr/>
                <p:nvPr/>
              </p:nvSpPr>
              <p:spPr>
                <a:xfrm rot="10800000">
                  <a:off x="19628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4" name="Freeform: Shape 2823">
                  <a:extLst>
                    <a:ext uri="{FF2B5EF4-FFF2-40B4-BE49-F238E27FC236}">
                      <a16:creationId xmlns:a16="http://schemas.microsoft.com/office/drawing/2014/main" id="{F74AF683-A064-ACD2-0836-E07924C26C25}"/>
                    </a:ext>
                  </a:extLst>
                </p:cNvPr>
                <p:cNvSpPr/>
                <p:nvPr/>
              </p:nvSpPr>
              <p:spPr>
                <a:xfrm rot="10800000">
                  <a:off x="15777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4" name="Graphic 32">
                <a:extLst>
                  <a:ext uri="{FF2B5EF4-FFF2-40B4-BE49-F238E27FC236}">
                    <a16:creationId xmlns:a16="http://schemas.microsoft.com/office/drawing/2014/main" id="{64DF1A92-0922-926B-D857-A58896581329}"/>
                  </a:ext>
                </a:extLst>
              </p:cNvPr>
              <p:cNvGrpSpPr/>
              <p:nvPr/>
            </p:nvGrpSpPr>
            <p:grpSpPr>
              <a:xfrm>
                <a:off x="157772" y="5949182"/>
                <a:ext cx="170473" cy="23206"/>
                <a:chOff x="157772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2815" name="Freeform: Shape 2814">
                  <a:extLst>
                    <a:ext uri="{FF2B5EF4-FFF2-40B4-BE49-F238E27FC236}">
                      <a16:creationId xmlns:a16="http://schemas.microsoft.com/office/drawing/2014/main" id="{06E33A45-64D7-BE82-37E7-2EA1362CB658}"/>
                    </a:ext>
                  </a:extLst>
                </p:cNvPr>
                <p:cNvSpPr/>
                <p:nvPr/>
              </p:nvSpPr>
              <p:spPr>
                <a:xfrm rot="10800000">
                  <a:off x="31186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6" name="Freeform: Shape 2815">
                  <a:extLst>
                    <a:ext uri="{FF2B5EF4-FFF2-40B4-BE49-F238E27FC236}">
                      <a16:creationId xmlns:a16="http://schemas.microsoft.com/office/drawing/2014/main" id="{99325117-FF91-E028-2BA5-BE5586FD8282}"/>
                    </a:ext>
                  </a:extLst>
                </p:cNvPr>
                <p:cNvSpPr/>
                <p:nvPr/>
              </p:nvSpPr>
              <p:spPr>
                <a:xfrm rot="10800000">
                  <a:off x="27336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7" name="Freeform: Shape 2816">
                  <a:extLst>
                    <a:ext uri="{FF2B5EF4-FFF2-40B4-BE49-F238E27FC236}">
                      <a16:creationId xmlns:a16="http://schemas.microsoft.com/office/drawing/2014/main" id="{0E292534-E58C-24DE-E5A2-2AC08413F7E0}"/>
                    </a:ext>
                  </a:extLst>
                </p:cNvPr>
                <p:cNvSpPr/>
                <p:nvPr/>
              </p:nvSpPr>
              <p:spPr>
                <a:xfrm rot="10800000">
                  <a:off x="23478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8" name="Freeform: Shape 2817">
                  <a:extLst>
                    <a:ext uri="{FF2B5EF4-FFF2-40B4-BE49-F238E27FC236}">
                      <a16:creationId xmlns:a16="http://schemas.microsoft.com/office/drawing/2014/main" id="{3E1AE6AD-E36D-44AF-DB83-EDC28D25F85C}"/>
                    </a:ext>
                  </a:extLst>
                </p:cNvPr>
                <p:cNvSpPr/>
                <p:nvPr/>
              </p:nvSpPr>
              <p:spPr>
                <a:xfrm rot="10800000">
                  <a:off x="19628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9" name="Freeform: Shape 2818">
                  <a:extLst>
                    <a:ext uri="{FF2B5EF4-FFF2-40B4-BE49-F238E27FC236}">
                      <a16:creationId xmlns:a16="http://schemas.microsoft.com/office/drawing/2014/main" id="{47C97176-A3F0-0751-48AA-228327DE1CD1}"/>
                    </a:ext>
                  </a:extLst>
                </p:cNvPr>
                <p:cNvSpPr/>
                <p:nvPr/>
              </p:nvSpPr>
              <p:spPr>
                <a:xfrm rot="10800000">
                  <a:off x="15777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1" name="Graphic 32">
              <a:extLst>
                <a:ext uri="{FF2B5EF4-FFF2-40B4-BE49-F238E27FC236}">
                  <a16:creationId xmlns:a16="http://schemas.microsoft.com/office/drawing/2014/main" id="{5520670A-CEB2-5BAB-DEB1-42EB3E371FD3}"/>
                </a:ext>
              </a:extLst>
            </p:cNvPr>
            <p:cNvGrpSpPr/>
            <p:nvPr/>
          </p:nvGrpSpPr>
          <p:grpSpPr>
            <a:xfrm>
              <a:off x="3178177" y="8759020"/>
              <a:ext cx="54948" cy="301805"/>
              <a:chOff x="32130" y="5670582"/>
              <a:chExt cx="54948" cy="301805"/>
            </a:xfrm>
          </p:grpSpPr>
          <p:grpSp>
            <p:nvGrpSpPr>
              <p:cNvPr id="2795" name="Graphic 32">
                <a:extLst>
                  <a:ext uri="{FF2B5EF4-FFF2-40B4-BE49-F238E27FC236}">
                    <a16:creationId xmlns:a16="http://schemas.microsoft.com/office/drawing/2014/main" id="{821B906B-F399-796D-6C05-EA60C733A3FD}"/>
                  </a:ext>
                </a:extLst>
              </p:cNvPr>
              <p:cNvGrpSpPr/>
              <p:nvPr/>
            </p:nvGrpSpPr>
            <p:grpSpPr>
              <a:xfrm>
                <a:off x="32130" y="5670582"/>
                <a:ext cx="54948" cy="23206"/>
                <a:chOff x="32130" y="5670582"/>
                <a:chExt cx="54948" cy="23206"/>
              </a:xfrm>
            </p:grpSpPr>
            <p:sp>
              <p:nvSpPr>
                <p:cNvPr id="2808" name="Freeform: Shape 2807">
                  <a:extLst>
                    <a:ext uri="{FF2B5EF4-FFF2-40B4-BE49-F238E27FC236}">
                      <a16:creationId xmlns:a16="http://schemas.microsoft.com/office/drawing/2014/main" id="{2513570D-D2AD-44D7-8658-207FC4D1596A}"/>
                    </a:ext>
                  </a:extLst>
                </p:cNvPr>
                <p:cNvSpPr/>
                <p:nvPr/>
              </p:nvSpPr>
              <p:spPr>
                <a:xfrm rot="10800000">
                  <a:off x="7070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9" name="Freeform: Shape 2808">
                  <a:extLst>
                    <a:ext uri="{FF2B5EF4-FFF2-40B4-BE49-F238E27FC236}">
                      <a16:creationId xmlns:a16="http://schemas.microsoft.com/office/drawing/2014/main" id="{77C079B2-3356-7154-B7E3-5BC77AD48CDC}"/>
                    </a:ext>
                  </a:extLst>
                </p:cNvPr>
                <p:cNvSpPr/>
                <p:nvPr/>
              </p:nvSpPr>
              <p:spPr>
                <a:xfrm rot="10800000">
                  <a:off x="3213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6" name="Graphic 32">
                <a:extLst>
                  <a:ext uri="{FF2B5EF4-FFF2-40B4-BE49-F238E27FC236}">
                    <a16:creationId xmlns:a16="http://schemas.microsoft.com/office/drawing/2014/main" id="{B26AB555-B4B2-28AA-AD0C-E57F5156401C}"/>
                  </a:ext>
                </a:extLst>
              </p:cNvPr>
              <p:cNvGrpSpPr/>
              <p:nvPr/>
            </p:nvGrpSpPr>
            <p:grpSpPr>
              <a:xfrm>
                <a:off x="32130" y="5740264"/>
                <a:ext cx="54948" cy="23206"/>
                <a:chOff x="32130" y="5740264"/>
                <a:chExt cx="54948" cy="23206"/>
              </a:xfrm>
            </p:grpSpPr>
            <p:sp>
              <p:nvSpPr>
                <p:cNvPr id="2806" name="Freeform: Shape 2805">
                  <a:extLst>
                    <a:ext uri="{FF2B5EF4-FFF2-40B4-BE49-F238E27FC236}">
                      <a16:creationId xmlns:a16="http://schemas.microsoft.com/office/drawing/2014/main" id="{6097688C-CBFF-5DB2-77C3-B06B0DE518C4}"/>
                    </a:ext>
                  </a:extLst>
                </p:cNvPr>
                <p:cNvSpPr/>
                <p:nvPr/>
              </p:nvSpPr>
              <p:spPr>
                <a:xfrm rot="10800000">
                  <a:off x="7070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7" name="Freeform: Shape 2806">
                  <a:extLst>
                    <a:ext uri="{FF2B5EF4-FFF2-40B4-BE49-F238E27FC236}">
                      <a16:creationId xmlns:a16="http://schemas.microsoft.com/office/drawing/2014/main" id="{0722B3C9-A5A5-A969-3565-537225DF0B5C}"/>
                    </a:ext>
                  </a:extLst>
                </p:cNvPr>
                <p:cNvSpPr/>
                <p:nvPr/>
              </p:nvSpPr>
              <p:spPr>
                <a:xfrm rot="10800000">
                  <a:off x="3213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7" name="Graphic 32">
                <a:extLst>
                  <a:ext uri="{FF2B5EF4-FFF2-40B4-BE49-F238E27FC236}">
                    <a16:creationId xmlns:a16="http://schemas.microsoft.com/office/drawing/2014/main" id="{B8797CFC-03F6-D47B-51C0-17D0B0F67928}"/>
                  </a:ext>
                </a:extLst>
              </p:cNvPr>
              <p:cNvGrpSpPr/>
              <p:nvPr/>
            </p:nvGrpSpPr>
            <p:grpSpPr>
              <a:xfrm>
                <a:off x="32130" y="5809882"/>
                <a:ext cx="54948" cy="23206"/>
                <a:chOff x="32130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2804" name="Freeform: Shape 2803">
                  <a:extLst>
                    <a:ext uri="{FF2B5EF4-FFF2-40B4-BE49-F238E27FC236}">
                      <a16:creationId xmlns:a16="http://schemas.microsoft.com/office/drawing/2014/main" id="{E2697DF8-6627-8F52-B43E-EC5DF74D825E}"/>
                    </a:ext>
                  </a:extLst>
                </p:cNvPr>
                <p:cNvSpPr/>
                <p:nvPr/>
              </p:nvSpPr>
              <p:spPr>
                <a:xfrm rot="10800000">
                  <a:off x="7070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5" name="Freeform: Shape 2804">
                  <a:extLst>
                    <a:ext uri="{FF2B5EF4-FFF2-40B4-BE49-F238E27FC236}">
                      <a16:creationId xmlns:a16="http://schemas.microsoft.com/office/drawing/2014/main" id="{D8C6F8BE-AB28-4E54-12BD-F1F6BCB19382}"/>
                    </a:ext>
                  </a:extLst>
                </p:cNvPr>
                <p:cNvSpPr/>
                <p:nvPr/>
              </p:nvSpPr>
              <p:spPr>
                <a:xfrm rot="10800000">
                  <a:off x="3213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8" name="Graphic 32">
                <a:extLst>
                  <a:ext uri="{FF2B5EF4-FFF2-40B4-BE49-F238E27FC236}">
                    <a16:creationId xmlns:a16="http://schemas.microsoft.com/office/drawing/2014/main" id="{543AB0AC-DA0C-CA9F-BE2E-280E8E454C51}"/>
                  </a:ext>
                </a:extLst>
              </p:cNvPr>
              <p:cNvGrpSpPr/>
              <p:nvPr/>
            </p:nvGrpSpPr>
            <p:grpSpPr>
              <a:xfrm>
                <a:off x="32130" y="5879500"/>
                <a:ext cx="54948" cy="23206"/>
                <a:chOff x="32130" y="5879500"/>
                <a:chExt cx="54948" cy="23206"/>
              </a:xfrm>
            </p:grpSpPr>
            <p:sp>
              <p:nvSpPr>
                <p:cNvPr id="2802" name="Freeform: Shape 2801">
                  <a:extLst>
                    <a:ext uri="{FF2B5EF4-FFF2-40B4-BE49-F238E27FC236}">
                      <a16:creationId xmlns:a16="http://schemas.microsoft.com/office/drawing/2014/main" id="{C46263DD-041B-4654-B32A-9DF4A875C819}"/>
                    </a:ext>
                  </a:extLst>
                </p:cNvPr>
                <p:cNvSpPr/>
                <p:nvPr/>
              </p:nvSpPr>
              <p:spPr>
                <a:xfrm rot="10800000">
                  <a:off x="7070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3" name="Freeform: Shape 2802">
                  <a:extLst>
                    <a:ext uri="{FF2B5EF4-FFF2-40B4-BE49-F238E27FC236}">
                      <a16:creationId xmlns:a16="http://schemas.microsoft.com/office/drawing/2014/main" id="{A9080BF5-B144-703D-E1C9-4A7A8500A131}"/>
                    </a:ext>
                  </a:extLst>
                </p:cNvPr>
                <p:cNvSpPr/>
                <p:nvPr/>
              </p:nvSpPr>
              <p:spPr>
                <a:xfrm rot="10800000">
                  <a:off x="3213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9" name="Graphic 32">
                <a:extLst>
                  <a:ext uri="{FF2B5EF4-FFF2-40B4-BE49-F238E27FC236}">
                    <a16:creationId xmlns:a16="http://schemas.microsoft.com/office/drawing/2014/main" id="{D288D40F-AF6F-10FF-1FBA-35390DBB9AFA}"/>
                  </a:ext>
                </a:extLst>
              </p:cNvPr>
              <p:cNvGrpSpPr/>
              <p:nvPr/>
            </p:nvGrpSpPr>
            <p:grpSpPr>
              <a:xfrm>
                <a:off x="32130" y="5949182"/>
                <a:ext cx="54948" cy="23206"/>
                <a:chOff x="32130" y="5949182"/>
                <a:chExt cx="54948" cy="23206"/>
              </a:xfrm>
            </p:grpSpPr>
            <p:sp>
              <p:nvSpPr>
                <p:cNvPr id="2800" name="Freeform: Shape 2799">
                  <a:extLst>
                    <a:ext uri="{FF2B5EF4-FFF2-40B4-BE49-F238E27FC236}">
                      <a16:creationId xmlns:a16="http://schemas.microsoft.com/office/drawing/2014/main" id="{4F33814F-FDFC-E4A4-5B9A-79FB547F8892}"/>
                    </a:ext>
                  </a:extLst>
                </p:cNvPr>
                <p:cNvSpPr/>
                <p:nvPr/>
              </p:nvSpPr>
              <p:spPr>
                <a:xfrm rot="10800000">
                  <a:off x="7070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1" name="Freeform: Shape 2800">
                  <a:extLst>
                    <a:ext uri="{FF2B5EF4-FFF2-40B4-BE49-F238E27FC236}">
                      <a16:creationId xmlns:a16="http://schemas.microsoft.com/office/drawing/2014/main" id="{FC0CA5D6-42D7-2A81-7EAD-D2378A8E247C}"/>
                    </a:ext>
                  </a:extLst>
                </p:cNvPr>
                <p:cNvSpPr/>
                <p:nvPr/>
              </p:nvSpPr>
              <p:spPr>
                <a:xfrm rot="10800000">
                  <a:off x="3213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2" name="Graphic 32">
              <a:extLst>
                <a:ext uri="{FF2B5EF4-FFF2-40B4-BE49-F238E27FC236}">
                  <a16:creationId xmlns:a16="http://schemas.microsoft.com/office/drawing/2014/main" id="{4129D459-5D70-85E0-941A-E6D1D977F58C}"/>
                </a:ext>
              </a:extLst>
            </p:cNvPr>
            <p:cNvGrpSpPr/>
            <p:nvPr/>
          </p:nvGrpSpPr>
          <p:grpSpPr>
            <a:xfrm>
              <a:off x="5445861" y="7627107"/>
              <a:ext cx="445784" cy="1470077"/>
              <a:chOff x="2299814" y="4538669"/>
              <a:chExt cx="445784" cy="1470077"/>
            </a:xfrm>
          </p:grpSpPr>
          <p:grpSp>
            <p:nvGrpSpPr>
              <p:cNvPr id="2791" name="Graphic 32">
                <a:extLst>
                  <a:ext uri="{FF2B5EF4-FFF2-40B4-BE49-F238E27FC236}">
                    <a16:creationId xmlns:a16="http://schemas.microsoft.com/office/drawing/2014/main" id="{83AD7FF5-B201-8DC2-8622-E7125829BF82}"/>
                  </a:ext>
                </a:extLst>
              </p:cNvPr>
              <p:cNvGrpSpPr/>
              <p:nvPr/>
            </p:nvGrpSpPr>
            <p:grpSpPr>
              <a:xfrm>
                <a:off x="2299814" y="4538669"/>
                <a:ext cx="445784" cy="1470077"/>
                <a:chOff x="2299814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2793" name="Freeform: Shape 2792">
                  <a:extLst>
                    <a:ext uri="{FF2B5EF4-FFF2-40B4-BE49-F238E27FC236}">
                      <a16:creationId xmlns:a16="http://schemas.microsoft.com/office/drawing/2014/main" id="{26FC9C2C-FCFC-4DA2-67A8-C66020084B70}"/>
                    </a:ext>
                  </a:extLst>
                </p:cNvPr>
                <p:cNvSpPr/>
                <p:nvPr/>
              </p:nvSpPr>
              <p:spPr>
                <a:xfrm>
                  <a:off x="2356723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94" name="Freeform: Shape 2793">
                  <a:extLst>
                    <a:ext uri="{FF2B5EF4-FFF2-40B4-BE49-F238E27FC236}">
                      <a16:creationId xmlns:a16="http://schemas.microsoft.com/office/drawing/2014/main" id="{ED2B925A-2CFF-838C-3045-E2B8132DF163}"/>
                    </a:ext>
                  </a:extLst>
                </p:cNvPr>
                <p:cNvSpPr/>
                <p:nvPr/>
              </p:nvSpPr>
              <p:spPr>
                <a:xfrm>
                  <a:off x="2299814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792" name="Freeform: Shape 2791">
                <a:extLst>
                  <a:ext uri="{FF2B5EF4-FFF2-40B4-BE49-F238E27FC236}">
                    <a16:creationId xmlns:a16="http://schemas.microsoft.com/office/drawing/2014/main" id="{8D0DBC5E-5422-57AD-B56C-07B61EE4C182}"/>
                  </a:ext>
                </a:extLst>
              </p:cNvPr>
              <p:cNvSpPr/>
              <p:nvPr/>
            </p:nvSpPr>
            <p:spPr>
              <a:xfrm>
                <a:off x="2299814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3" name="Graphic 32">
              <a:extLst>
                <a:ext uri="{FF2B5EF4-FFF2-40B4-BE49-F238E27FC236}">
                  <a16:creationId xmlns:a16="http://schemas.microsoft.com/office/drawing/2014/main" id="{13A4E2BF-04F7-714D-C2D9-8F87F77C66DF}"/>
                </a:ext>
              </a:extLst>
            </p:cNvPr>
            <p:cNvGrpSpPr/>
            <p:nvPr/>
          </p:nvGrpSpPr>
          <p:grpSpPr>
            <a:xfrm>
              <a:off x="5721109" y="7805484"/>
              <a:ext cx="146824" cy="310341"/>
              <a:chOff x="2575062" y="4717046"/>
              <a:chExt cx="146824" cy="310341"/>
            </a:xfrm>
          </p:grpSpPr>
          <p:grpSp>
            <p:nvGrpSpPr>
              <p:cNvPr id="2735" name="Graphic 32">
                <a:extLst>
                  <a:ext uri="{FF2B5EF4-FFF2-40B4-BE49-F238E27FC236}">
                    <a16:creationId xmlns:a16="http://schemas.microsoft.com/office/drawing/2014/main" id="{BD88D759-90A6-4BB7-C702-956A7C1F0277}"/>
                  </a:ext>
                </a:extLst>
              </p:cNvPr>
              <p:cNvGrpSpPr/>
              <p:nvPr/>
            </p:nvGrpSpPr>
            <p:grpSpPr>
              <a:xfrm>
                <a:off x="2575062" y="4717046"/>
                <a:ext cx="146824" cy="29529"/>
                <a:chOff x="2575062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2778" name="Graphic 32">
                  <a:extLst>
                    <a:ext uri="{FF2B5EF4-FFF2-40B4-BE49-F238E27FC236}">
                      <a16:creationId xmlns:a16="http://schemas.microsoft.com/office/drawing/2014/main" id="{8DA9A7B4-6394-4CA7-85EA-906627DE043F}"/>
                    </a:ext>
                  </a:extLst>
                </p:cNvPr>
                <p:cNvGrpSpPr/>
                <p:nvPr/>
              </p:nvGrpSpPr>
              <p:grpSpPr>
                <a:xfrm>
                  <a:off x="2575062" y="4717046"/>
                  <a:ext cx="97882" cy="7903"/>
                  <a:chOff x="2575062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86" name="Freeform: Shape 2785">
                    <a:extLst>
                      <a:ext uri="{FF2B5EF4-FFF2-40B4-BE49-F238E27FC236}">
                        <a16:creationId xmlns:a16="http://schemas.microsoft.com/office/drawing/2014/main" id="{1D86B8AD-FD03-9720-3610-DD3D47AA4E57}"/>
                      </a:ext>
                    </a:extLst>
                  </p:cNvPr>
                  <p:cNvSpPr/>
                  <p:nvPr/>
                </p:nvSpPr>
                <p:spPr>
                  <a:xfrm>
                    <a:off x="2630074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87" name="Graphic 32">
                    <a:extLst>
                      <a:ext uri="{FF2B5EF4-FFF2-40B4-BE49-F238E27FC236}">
                        <a16:creationId xmlns:a16="http://schemas.microsoft.com/office/drawing/2014/main" id="{A4832B75-D696-B5FD-E64D-AAD6BDA5E72E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17046"/>
                    <a:ext cx="48688" cy="7903"/>
                    <a:chOff x="2575062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2788" name="Freeform: Shape 2787">
                      <a:extLst>
                        <a:ext uri="{FF2B5EF4-FFF2-40B4-BE49-F238E27FC236}">
                          <a16:creationId xmlns:a16="http://schemas.microsoft.com/office/drawing/2014/main" id="{781DE00D-5097-6141-4CCE-9A7B77A541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9" name="Freeform: Shape 2788">
                      <a:extLst>
                        <a:ext uri="{FF2B5EF4-FFF2-40B4-BE49-F238E27FC236}">
                          <a16:creationId xmlns:a16="http://schemas.microsoft.com/office/drawing/2014/main" id="{2E6A9BD2-02B0-88F5-EDA2-B1FA44522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90" name="Freeform: Shape 2789">
                      <a:extLst>
                        <a:ext uri="{FF2B5EF4-FFF2-40B4-BE49-F238E27FC236}">
                          <a16:creationId xmlns:a16="http://schemas.microsoft.com/office/drawing/2014/main" id="{A799B254-119D-98C7-D4FF-A431D3119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79" name="Graphic 32">
                  <a:extLst>
                    <a:ext uri="{FF2B5EF4-FFF2-40B4-BE49-F238E27FC236}">
                      <a16:creationId xmlns:a16="http://schemas.microsoft.com/office/drawing/2014/main" id="{3BC6D031-6D56-356E-16AC-633B20BBA18E}"/>
                    </a:ext>
                  </a:extLst>
                </p:cNvPr>
                <p:cNvGrpSpPr/>
                <p:nvPr/>
              </p:nvGrpSpPr>
              <p:grpSpPr>
                <a:xfrm>
                  <a:off x="2575062" y="4738671"/>
                  <a:ext cx="146824" cy="7903"/>
                  <a:chOff x="2575062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80" name="Freeform: Shape 2779">
                    <a:extLst>
                      <a:ext uri="{FF2B5EF4-FFF2-40B4-BE49-F238E27FC236}">
                        <a16:creationId xmlns:a16="http://schemas.microsoft.com/office/drawing/2014/main" id="{C7EE9523-0BAC-C523-F531-46C18963E9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81" name="Graphic 32">
                    <a:extLst>
                      <a:ext uri="{FF2B5EF4-FFF2-40B4-BE49-F238E27FC236}">
                        <a16:creationId xmlns:a16="http://schemas.microsoft.com/office/drawing/2014/main" id="{24AE7B63-2189-11F7-7A52-238FFE0773C4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38671"/>
                    <a:ext cx="146824" cy="7903"/>
                    <a:chOff x="2575062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82" name="Freeform: Shape 2781">
                      <a:extLst>
                        <a:ext uri="{FF2B5EF4-FFF2-40B4-BE49-F238E27FC236}">
                          <a16:creationId xmlns:a16="http://schemas.microsoft.com/office/drawing/2014/main" id="{8DC34974-4589-EDB7-943B-9C18F965C1E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3" name="Freeform: Shape 2782">
                      <a:extLst>
                        <a:ext uri="{FF2B5EF4-FFF2-40B4-BE49-F238E27FC236}">
                          <a16:creationId xmlns:a16="http://schemas.microsoft.com/office/drawing/2014/main" id="{68BB2BA7-998F-F16C-4F98-448086DA517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4" name="Freeform: Shape 2783">
                      <a:extLst>
                        <a:ext uri="{FF2B5EF4-FFF2-40B4-BE49-F238E27FC236}">
                          <a16:creationId xmlns:a16="http://schemas.microsoft.com/office/drawing/2014/main" id="{C9779425-E85B-02B9-24BD-0A185DDD155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5" name="Freeform: Shape 2784">
                      <a:extLst>
                        <a:ext uri="{FF2B5EF4-FFF2-40B4-BE49-F238E27FC236}">
                          <a16:creationId xmlns:a16="http://schemas.microsoft.com/office/drawing/2014/main" id="{1FFC382B-E757-CC5B-5380-A4F27D30E0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736" name="Graphic 32">
                <a:extLst>
                  <a:ext uri="{FF2B5EF4-FFF2-40B4-BE49-F238E27FC236}">
                    <a16:creationId xmlns:a16="http://schemas.microsoft.com/office/drawing/2014/main" id="{7CC8B035-8C46-71AC-C0FC-560086C99756}"/>
                  </a:ext>
                </a:extLst>
              </p:cNvPr>
              <p:cNvGrpSpPr/>
              <p:nvPr/>
            </p:nvGrpSpPr>
            <p:grpSpPr>
              <a:xfrm>
                <a:off x="2575062" y="4997859"/>
                <a:ext cx="146824" cy="29529"/>
                <a:chOff x="2575062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2765" name="Graphic 32">
                  <a:extLst>
                    <a:ext uri="{FF2B5EF4-FFF2-40B4-BE49-F238E27FC236}">
                      <a16:creationId xmlns:a16="http://schemas.microsoft.com/office/drawing/2014/main" id="{5C72C966-BF82-BC40-0DB4-0F88F73A35A5}"/>
                    </a:ext>
                  </a:extLst>
                </p:cNvPr>
                <p:cNvGrpSpPr/>
                <p:nvPr/>
              </p:nvGrpSpPr>
              <p:grpSpPr>
                <a:xfrm>
                  <a:off x="2575062" y="4997859"/>
                  <a:ext cx="97882" cy="7903"/>
                  <a:chOff x="2575062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73" name="Freeform: Shape 2772">
                    <a:extLst>
                      <a:ext uri="{FF2B5EF4-FFF2-40B4-BE49-F238E27FC236}">
                        <a16:creationId xmlns:a16="http://schemas.microsoft.com/office/drawing/2014/main" id="{D533B916-D140-F6D1-7268-A694B223BF31}"/>
                      </a:ext>
                    </a:extLst>
                  </p:cNvPr>
                  <p:cNvSpPr/>
                  <p:nvPr/>
                </p:nvSpPr>
                <p:spPr>
                  <a:xfrm>
                    <a:off x="2630074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74" name="Graphic 32">
                    <a:extLst>
                      <a:ext uri="{FF2B5EF4-FFF2-40B4-BE49-F238E27FC236}">
                        <a16:creationId xmlns:a16="http://schemas.microsoft.com/office/drawing/2014/main" id="{2A06A128-175C-1A26-8D03-1FDFD4C0F893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997859"/>
                    <a:ext cx="48688" cy="7903"/>
                    <a:chOff x="2575062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2775" name="Freeform: Shape 2774">
                      <a:extLst>
                        <a:ext uri="{FF2B5EF4-FFF2-40B4-BE49-F238E27FC236}">
                          <a16:creationId xmlns:a16="http://schemas.microsoft.com/office/drawing/2014/main" id="{5DFCC204-E034-6839-6C88-0287AA0617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6" name="Freeform: Shape 2775">
                      <a:extLst>
                        <a:ext uri="{FF2B5EF4-FFF2-40B4-BE49-F238E27FC236}">
                          <a16:creationId xmlns:a16="http://schemas.microsoft.com/office/drawing/2014/main" id="{90038C07-3AC4-8076-D06E-A2475A43F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7" name="Freeform: Shape 2776">
                      <a:extLst>
                        <a:ext uri="{FF2B5EF4-FFF2-40B4-BE49-F238E27FC236}">
                          <a16:creationId xmlns:a16="http://schemas.microsoft.com/office/drawing/2014/main" id="{724A035B-7502-FF4B-6532-609A315B4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66" name="Graphic 32">
                  <a:extLst>
                    <a:ext uri="{FF2B5EF4-FFF2-40B4-BE49-F238E27FC236}">
                      <a16:creationId xmlns:a16="http://schemas.microsoft.com/office/drawing/2014/main" id="{2707902E-B408-9180-4577-240E39DAAE22}"/>
                    </a:ext>
                  </a:extLst>
                </p:cNvPr>
                <p:cNvGrpSpPr/>
                <p:nvPr/>
              </p:nvGrpSpPr>
              <p:grpSpPr>
                <a:xfrm>
                  <a:off x="2575062" y="5019484"/>
                  <a:ext cx="146824" cy="7903"/>
                  <a:chOff x="2575062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67" name="Freeform: Shape 2766">
                    <a:extLst>
                      <a:ext uri="{FF2B5EF4-FFF2-40B4-BE49-F238E27FC236}">
                        <a16:creationId xmlns:a16="http://schemas.microsoft.com/office/drawing/2014/main" id="{6EF0BFC1-8ECA-C602-9F7A-39E3AD58E94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68" name="Graphic 32">
                    <a:extLst>
                      <a:ext uri="{FF2B5EF4-FFF2-40B4-BE49-F238E27FC236}">
                        <a16:creationId xmlns:a16="http://schemas.microsoft.com/office/drawing/2014/main" id="{0F1B2CA1-A485-509A-717F-BE0411400766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019484"/>
                    <a:ext cx="146824" cy="7903"/>
                    <a:chOff x="2575062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69" name="Freeform: Shape 2768">
                      <a:extLst>
                        <a:ext uri="{FF2B5EF4-FFF2-40B4-BE49-F238E27FC236}">
                          <a16:creationId xmlns:a16="http://schemas.microsoft.com/office/drawing/2014/main" id="{DC0E596D-BCEE-9FAE-2EE4-1036220665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0" name="Freeform: Shape 2769">
                      <a:extLst>
                        <a:ext uri="{FF2B5EF4-FFF2-40B4-BE49-F238E27FC236}">
                          <a16:creationId xmlns:a16="http://schemas.microsoft.com/office/drawing/2014/main" id="{A36DBDF5-5770-BEED-458E-22DB7BEF676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1" name="Freeform: Shape 2770">
                      <a:extLst>
                        <a:ext uri="{FF2B5EF4-FFF2-40B4-BE49-F238E27FC236}">
                          <a16:creationId xmlns:a16="http://schemas.microsoft.com/office/drawing/2014/main" id="{D995F5ED-7A9B-0926-13C0-7666787BFEA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2" name="Freeform: Shape 2771">
                      <a:extLst>
                        <a:ext uri="{FF2B5EF4-FFF2-40B4-BE49-F238E27FC236}">
                          <a16:creationId xmlns:a16="http://schemas.microsoft.com/office/drawing/2014/main" id="{21D0BB5F-EA83-0A36-928A-0C48C930EE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737" name="Graphic 32">
                <a:extLst>
                  <a:ext uri="{FF2B5EF4-FFF2-40B4-BE49-F238E27FC236}">
                    <a16:creationId xmlns:a16="http://schemas.microsoft.com/office/drawing/2014/main" id="{9FBCAE07-B5C8-2034-A27F-99E1E8152475}"/>
                  </a:ext>
                </a:extLst>
              </p:cNvPr>
              <p:cNvGrpSpPr/>
              <p:nvPr/>
            </p:nvGrpSpPr>
            <p:grpSpPr>
              <a:xfrm>
                <a:off x="2575062" y="4797919"/>
                <a:ext cx="146824" cy="29466"/>
                <a:chOff x="2575062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2752" name="Graphic 32">
                  <a:extLst>
                    <a:ext uri="{FF2B5EF4-FFF2-40B4-BE49-F238E27FC236}">
                      <a16:creationId xmlns:a16="http://schemas.microsoft.com/office/drawing/2014/main" id="{2DA27C79-6270-F8F3-DA9F-C37F252DF17C}"/>
                    </a:ext>
                  </a:extLst>
                </p:cNvPr>
                <p:cNvGrpSpPr/>
                <p:nvPr/>
              </p:nvGrpSpPr>
              <p:grpSpPr>
                <a:xfrm>
                  <a:off x="2624004" y="4819481"/>
                  <a:ext cx="97882" cy="7903"/>
                  <a:chOff x="2624004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60" name="Freeform: Shape 2759">
                    <a:extLst>
                      <a:ext uri="{FF2B5EF4-FFF2-40B4-BE49-F238E27FC236}">
                        <a16:creationId xmlns:a16="http://schemas.microsoft.com/office/drawing/2014/main" id="{B769EFD2-33CF-7798-380B-40258945884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61" name="Graphic 32">
                    <a:extLst>
                      <a:ext uri="{FF2B5EF4-FFF2-40B4-BE49-F238E27FC236}">
                        <a16:creationId xmlns:a16="http://schemas.microsoft.com/office/drawing/2014/main" id="{E5BF455C-ECDE-A1D9-30BD-DF445F56DCB5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4819481"/>
                    <a:ext cx="48625" cy="7903"/>
                    <a:chOff x="2673261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2762" name="Freeform: Shape 2761">
                      <a:extLst>
                        <a:ext uri="{FF2B5EF4-FFF2-40B4-BE49-F238E27FC236}">
                          <a16:creationId xmlns:a16="http://schemas.microsoft.com/office/drawing/2014/main" id="{7D160C5F-36A3-786C-16FC-41E5A94BC56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63" name="Freeform: Shape 2762">
                      <a:extLst>
                        <a:ext uri="{FF2B5EF4-FFF2-40B4-BE49-F238E27FC236}">
                          <a16:creationId xmlns:a16="http://schemas.microsoft.com/office/drawing/2014/main" id="{EE9B0E96-3E55-AFB9-56AB-98A80741A8C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64" name="Freeform: Shape 2763">
                      <a:extLst>
                        <a:ext uri="{FF2B5EF4-FFF2-40B4-BE49-F238E27FC236}">
                          <a16:creationId xmlns:a16="http://schemas.microsoft.com/office/drawing/2014/main" id="{125A3CED-FF7C-D9E3-E649-4A9F71875F8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53" name="Graphic 32">
                  <a:extLst>
                    <a:ext uri="{FF2B5EF4-FFF2-40B4-BE49-F238E27FC236}">
                      <a16:creationId xmlns:a16="http://schemas.microsoft.com/office/drawing/2014/main" id="{08A06672-2367-4307-6F91-0640CBFBC39A}"/>
                    </a:ext>
                  </a:extLst>
                </p:cNvPr>
                <p:cNvGrpSpPr/>
                <p:nvPr/>
              </p:nvGrpSpPr>
              <p:grpSpPr>
                <a:xfrm>
                  <a:off x="2575062" y="4797919"/>
                  <a:ext cx="146824" cy="7903"/>
                  <a:chOff x="2575062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54" name="Freeform: Shape 2753">
                    <a:extLst>
                      <a:ext uri="{FF2B5EF4-FFF2-40B4-BE49-F238E27FC236}">
                        <a16:creationId xmlns:a16="http://schemas.microsoft.com/office/drawing/2014/main" id="{94A8C556-F5C5-D3EC-97F3-AA6B365771F6}"/>
                      </a:ext>
                    </a:extLst>
                  </p:cNvPr>
                  <p:cNvSpPr/>
                  <p:nvPr/>
                </p:nvSpPr>
                <p:spPr>
                  <a:xfrm>
                    <a:off x="2630074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55" name="Graphic 32">
                    <a:extLst>
                      <a:ext uri="{FF2B5EF4-FFF2-40B4-BE49-F238E27FC236}">
                        <a16:creationId xmlns:a16="http://schemas.microsoft.com/office/drawing/2014/main" id="{FCE9070D-A856-20D7-27FE-E058BF61FB53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97919"/>
                    <a:ext cx="146824" cy="7903"/>
                    <a:chOff x="2575062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56" name="Freeform: Shape 2755">
                      <a:extLst>
                        <a:ext uri="{FF2B5EF4-FFF2-40B4-BE49-F238E27FC236}">
                          <a16:creationId xmlns:a16="http://schemas.microsoft.com/office/drawing/2014/main" id="{5DC76CA0-C5EE-CC94-C379-EABC51BDDE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7" name="Freeform: Shape 2756">
                      <a:extLst>
                        <a:ext uri="{FF2B5EF4-FFF2-40B4-BE49-F238E27FC236}">
                          <a16:creationId xmlns:a16="http://schemas.microsoft.com/office/drawing/2014/main" id="{18C226B2-9817-7255-9B09-43A7AC5A9A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8" name="Freeform: Shape 2757">
                      <a:extLst>
                        <a:ext uri="{FF2B5EF4-FFF2-40B4-BE49-F238E27FC236}">
                          <a16:creationId xmlns:a16="http://schemas.microsoft.com/office/drawing/2014/main" id="{94E81F37-4DB5-82E1-4507-7D4EFAACE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9" name="Freeform: Shape 2758">
                      <a:extLst>
                        <a:ext uri="{FF2B5EF4-FFF2-40B4-BE49-F238E27FC236}">
                          <a16:creationId xmlns:a16="http://schemas.microsoft.com/office/drawing/2014/main" id="{C5083303-8016-E4C4-52DC-363708A2AC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738" name="Graphic 32">
                <a:extLst>
                  <a:ext uri="{FF2B5EF4-FFF2-40B4-BE49-F238E27FC236}">
                    <a16:creationId xmlns:a16="http://schemas.microsoft.com/office/drawing/2014/main" id="{52C6FCAB-3373-13AC-66C6-CE49BB503070}"/>
                  </a:ext>
                </a:extLst>
              </p:cNvPr>
              <p:cNvGrpSpPr/>
              <p:nvPr/>
            </p:nvGrpSpPr>
            <p:grpSpPr>
              <a:xfrm>
                <a:off x="2575062" y="4921222"/>
                <a:ext cx="146824" cy="29466"/>
                <a:chOff x="2575062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2739" name="Graphic 32">
                  <a:extLst>
                    <a:ext uri="{FF2B5EF4-FFF2-40B4-BE49-F238E27FC236}">
                      <a16:creationId xmlns:a16="http://schemas.microsoft.com/office/drawing/2014/main" id="{31B67239-AEF9-15CD-6536-64BFD03655C4}"/>
                    </a:ext>
                  </a:extLst>
                </p:cNvPr>
                <p:cNvGrpSpPr/>
                <p:nvPr/>
              </p:nvGrpSpPr>
              <p:grpSpPr>
                <a:xfrm>
                  <a:off x="2624004" y="4942784"/>
                  <a:ext cx="97882" cy="7903"/>
                  <a:chOff x="2624004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47" name="Freeform: Shape 2746">
                    <a:extLst>
                      <a:ext uri="{FF2B5EF4-FFF2-40B4-BE49-F238E27FC236}">
                        <a16:creationId xmlns:a16="http://schemas.microsoft.com/office/drawing/2014/main" id="{05DDB70F-7998-6143-ADCB-AE0D122B82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48" name="Graphic 32">
                    <a:extLst>
                      <a:ext uri="{FF2B5EF4-FFF2-40B4-BE49-F238E27FC236}">
                        <a16:creationId xmlns:a16="http://schemas.microsoft.com/office/drawing/2014/main" id="{FAEBACC4-4753-34FC-C34D-BEFBC87CB0CB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4942784"/>
                    <a:ext cx="48625" cy="7903"/>
                    <a:chOff x="2673261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2749" name="Freeform: Shape 2748">
                      <a:extLst>
                        <a:ext uri="{FF2B5EF4-FFF2-40B4-BE49-F238E27FC236}">
                          <a16:creationId xmlns:a16="http://schemas.microsoft.com/office/drawing/2014/main" id="{80A3D6BB-B855-9201-72E4-76AFE1DBF8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0" name="Freeform: Shape 2749">
                      <a:extLst>
                        <a:ext uri="{FF2B5EF4-FFF2-40B4-BE49-F238E27FC236}">
                          <a16:creationId xmlns:a16="http://schemas.microsoft.com/office/drawing/2014/main" id="{7500A0D4-0C62-383C-A762-42758937B4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1" name="Freeform: Shape 2750">
                      <a:extLst>
                        <a:ext uri="{FF2B5EF4-FFF2-40B4-BE49-F238E27FC236}">
                          <a16:creationId xmlns:a16="http://schemas.microsoft.com/office/drawing/2014/main" id="{61349F2A-831F-3B39-3883-28919F72E74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40" name="Graphic 32">
                  <a:extLst>
                    <a:ext uri="{FF2B5EF4-FFF2-40B4-BE49-F238E27FC236}">
                      <a16:creationId xmlns:a16="http://schemas.microsoft.com/office/drawing/2014/main" id="{F048A666-8511-1FA3-A1B8-E74A1ADFE750}"/>
                    </a:ext>
                  </a:extLst>
                </p:cNvPr>
                <p:cNvGrpSpPr/>
                <p:nvPr/>
              </p:nvGrpSpPr>
              <p:grpSpPr>
                <a:xfrm>
                  <a:off x="2575062" y="4921222"/>
                  <a:ext cx="146824" cy="7903"/>
                  <a:chOff x="2575062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41" name="Freeform: Shape 2740">
                    <a:extLst>
                      <a:ext uri="{FF2B5EF4-FFF2-40B4-BE49-F238E27FC236}">
                        <a16:creationId xmlns:a16="http://schemas.microsoft.com/office/drawing/2014/main" id="{B2DE4B54-F36F-7EC0-9897-2BC8E15014EA}"/>
                      </a:ext>
                    </a:extLst>
                  </p:cNvPr>
                  <p:cNvSpPr/>
                  <p:nvPr/>
                </p:nvSpPr>
                <p:spPr>
                  <a:xfrm>
                    <a:off x="2630074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42" name="Graphic 32">
                    <a:extLst>
                      <a:ext uri="{FF2B5EF4-FFF2-40B4-BE49-F238E27FC236}">
                        <a16:creationId xmlns:a16="http://schemas.microsoft.com/office/drawing/2014/main" id="{7B9E3627-C65F-2322-8DF4-D995450E439F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921222"/>
                    <a:ext cx="146824" cy="7903"/>
                    <a:chOff x="2575062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43" name="Freeform: Shape 2742">
                      <a:extLst>
                        <a:ext uri="{FF2B5EF4-FFF2-40B4-BE49-F238E27FC236}">
                          <a16:creationId xmlns:a16="http://schemas.microsoft.com/office/drawing/2014/main" id="{981C82E3-588D-4FEF-6C07-1E0DFE4AE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44" name="Freeform: Shape 2743">
                      <a:extLst>
                        <a:ext uri="{FF2B5EF4-FFF2-40B4-BE49-F238E27FC236}">
                          <a16:creationId xmlns:a16="http://schemas.microsoft.com/office/drawing/2014/main" id="{E229C811-5A38-793F-FB2E-588E996815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45" name="Freeform: Shape 2744">
                      <a:extLst>
                        <a:ext uri="{FF2B5EF4-FFF2-40B4-BE49-F238E27FC236}">
                          <a16:creationId xmlns:a16="http://schemas.microsoft.com/office/drawing/2014/main" id="{0EA2C5F4-2337-A21C-8218-95875DD47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46" name="Freeform: Shape 2745">
                      <a:extLst>
                        <a:ext uri="{FF2B5EF4-FFF2-40B4-BE49-F238E27FC236}">
                          <a16:creationId xmlns:a16="http://schemas.microsoft.com/office/drawing/2014/main" id="{B35C671D-4342-5F9D-E070-EED9ABCB3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104" name="Graphic 32">
              <a:extLst>
                <a:ext uri="{FF2B5EF4-FFF2-40B4-BE49-F238E27FC236}">
                  <a16:creationId xmlns:a16="http://schemas.microsoft.com/office/drawing/2014/main" id="{6E17C855-6927-7454-85B2-BE6001955451}"/>
                </a:ext>
              </a:extLst>
            </p:cNvPr>
            <p:cNvGrpSpPr/>
            <p:nvPr/>
          </p:nvGrpSpPr>
          <p:grpSpPr>
            <a:xfrm>
              <a:off x="5721109" y="8181966"/>
              <a:ext cx="146824" cy="310341"/>
              <a:chOff x="2575062" y="5093528"/>
              <a:chExt cx="146824" cy="310341"/>
            </a:xfrm>
          </p:grpSpPr>
          <p:grpSp>
            <p:nvGrpSpPr>
              <p:cNvPr id="2679" name="Graphic 32">
                <a:extLst>
                  <a:ext uri="{FF2B5EF4-FFF2-40B4-BE49-F238E27FC236}">
                    <a16:creationId xmlns:a16="http://schemas.microsoft.com/office/drawing/2014/main" id="{6E7025EB-EBE2-29DE-9265-F81D78392307}"/>
                  </a:ext>
                </a:extLst>
              </p:cNvPr>
              <p:cNvGrpSpPr/>
              <p:nvPr/>
            </p:nvGrpSpPr>
            <p:grpSpPr>
              <a:xfrm>
                <a:off x="2575062" y="5093528"/>
                <a:ext cx="146824" cy="29529"/>
                <a:chOff x="2575062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2722" name="Graphic 32">
                  <a:extLst>
                    <a:ext uri="{FF2B5EF4-FFF2-40B4-BE49-F238E27FC236}">
                      <a16:creationId xmlns:a16="http://schemas.microsoft.com/office/drawing/2014/main" id="{1FD6F250-258A-1897-FA3E-BF7C5BC314E6}"/>
                    </a:ext>
                  </a:extLst>
                </p:cNvPr>
                <p:cNvGrpSpPr/>
                <p:nvPr/>
              </p:nvGrpSpPr>
              <p:grpSpPr>
                <a:xfrm>
                  <a:off x="2575062" y="5093528"/>
                  <a:ext cx="97882" cy="7903"/>
                  <a:chOff x="2575062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30" name="Freeform: Shape 2729">
                    <a:extLst>
                      <a:ext uri="{FF2B5EF4-FFF2-40B4-BE49-F238E27FC236}">
                        <a16:creationId xmlns:a16="http://schemas.microsoft.com/office/drawing/2014/main" id="{E6763182-CB77-CC55-A08B-7B47D54849F3}"/>
                      </a:ext>
                    </a:extLst>
                  </p:cNvPr>
                  <p:cNvSpPr/>
                  <p:nvPr/>
                </p:nvSpPr>
                <p:spPr>
                  <a:xfrm>
                    <a:off x="2630074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31" name="Graphic 32">
                    <a:extLst>
                      <a:ext uri="{FF2B5EF4-FFF2-40B4-BE49-F238E27FC236}">
                        <a16:creationId xmlns:a16="http://schemas.microsoft.com/office/drawing/2014/main" id="{E3FB50B6-84ED-9924-95EF-219C32AD02CC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093528"/>
                    <a:ext cx="48688" cy="7903"/>
                    <a:chOff x="2575062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2732" name="Freeform: Shape 2731">
                      <a:extLst>
                        <a:ext uri="{FF2B5EF4-FFF2-40B4-BE49-F238E27FC236}">
                          <a16:creationId xmlns:a16="http://schemas.microsoft.com/office/drawing/2014/main" id="{48DE5FEC-93B4-1B1E-9512-8CAD1B97E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33" name="Freeform: Shape 2732">
                      <a:extLst>
                        <a:ext uri="{FF2B5EF4-FFF2-40B4-BE49-F238E27FC236}">
                          <a16:creationId xmlns:a16="http://schemas.microsoft.com/office/drawing/2014/main" id="{881DD18A-679F-8558-5888-962DCC01F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34" name="Freeform: Shape 2733">
                      <a:extLst>
                        <a:ext uri="{FF2B5EF4-FFF2-40B4-BE49-F238E27FC236}">
                          <a16:creationId xmlns:a16="http://schemas.microsoft.com/office/drawing/2014/main" id="{D82C0F45-6D8A-B7BB-202D-B9F8F826C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23" name="Graphic 32">
                  <a:extLst>
                    <a:ext uri="{FF2B5EF4-FFF2-40B4-BE49-F238E27FC236}">
                      <a16:creationId xmlns:a16="http://schemas.microsoft.com/office/drawing/2014/main" id="{87CE2DF8-78AD-D1C4-DAD2-507D7020CD7A}"/>
                    </a:ext>
                  </a:extLst>
                </p:cNvPr>
                <p:cNvGrpSpPr/>
                <p:nvPr/>
              </p:nvGrpSpPr>
              <p:grpSpPr>
                <a:xfrm>
                  <a:off x="2575062" y="5115154"/>
                  <a:ext cx="146824" cy="7903"/>
                  <a:chOff x="2575062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24" name="Freeform: Shape 2723">
                    <a:extLst>
                      <a:ext uri="{FF2B5EF4-FFF2-40B4-BE49-F238E27FC236}">
                        <a16:creationId xmlns:a16="http://schemas.microsoft.com/office/drawing/2014/main" id="{3E56542E-E079-22CC-431A-32F8AA653D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25" name="Graphic 32">
                    <a:extLst>
                      <a:ext uri="{FF2B5EF4-FFF2-40B4-BE49-F238E27FC236}">
                        <a16:creationId xmlns:a16="http://schemas.microsoft.com/office/drawing/2014/main" id="{CC15C93D-A5F2-BEE7-B37A-5F1CE4B3904F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115154"/>
                    <a:ext cx="146824" cy="7903"/>
                    <a:chOff x="2575062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26" name="Freeform: Shape 2725">
                      <a:extLst>
                        <a:ext uri="{FF2B5EF4-FFF2-40B4-BE49-F238E27FC236}">
                          <a16:creationId xmlns:a16="http://schemas.microsoft.com/office/drawing/2014/main" id="{C2066087-F008-4C08-F441-C7D35BCFB9F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7" name="Freeform: Shape 2726">
                      <a:extLst>
                        <a:ext uri="{FF2B5EF4-FFF2-40B4-BE49-F238E27FC236}">
                          <a16:creationId xmlns:a16="http://schemas.microsoft.com/office/drawing/2014/main" id="{AE2962C8-D90B-E39F-58F6-C901AE98D24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8" name="Freeform: Shape 2727">
                      <a:extLst>
                        <a:ext uri="{FF2B5EF4-FFF2-40B4-BE49-F238E27FC236}">
                          <a16:creationId xmlns:a16="http://schemas.microsoft.com/office/drawing/2014/main" id="{6297BD21-EF4E-2E63-52A7-55D74717468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9" name="Freeform: Shape 2728">
                      <a:extLst>
                        <a:ext uri="{FF2B5EF4-FFF2-40B4-BE49-F238E27FC236}">
                          <a16:creationId xmlns:a16="http://schemas.microsoft.com/office/drawing/2014/main" id="{F18EEE65-4477-EAF0-82B8-8C4F98214F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680" name="Graphic 32">
                <a:extLst>
                  <a:ext uri="{FF2B5EF4-FFF2-40B4-BE49-F238E27FC236}">
                    <a16:creationId xmlns:a16="http://schemas.microsoft.com/office/drawing/2014/main" id="{705A87DC-408C-4BF8-51DC-8E7986B9BB59}"/>
                  </a:ext>
                </a:extLst>
              </p:cNvPr>
              <p:cNvGrpSpPr/>
              <p:nvPr/>
            </p:nvGrpSpPr>
            <p:grpSpPr>
              <a:xfrm>
                <a:off x="2575062" y="5374341"/>
                <a:ext cx="146824" cy="29529"/>
                <a:chOff x="2575062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2709" name="Graphic 32">
                  <a:extLst>
                    <a:ext uri="{FF2B5EF4-FFF2-40B4-BE49-F238E27FC236}">
                      <a16:creationId xmlns:a16="http://schemas.microsoft.com/office/drawing/2014/main" id="{823D18DD-9BB8-C635-114D-FE1111D9B539}"/>
                    </a:ext>
                  </a:extLst>
                </p:cNvPr>
                <p:cNvGrpSpPr/>
                <p:nvPr/>
              </p:nvGrpSpPr>
              <p:grpSpPr>
                <a:xfrm>
                  <a:off x="2575062" y="5374341"/>
                  <a:ext cx="97882" cy="7903"/>
                  <a:chOff x="2575062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17" name="Freeform: Shape 2716">
                    <a:extLst>
                      <a:ext uri="{FF2B5EF4-FFF2-40B4-BE49-F238E27FC236}">
                        <a16:creationId xmlns:a16="http://schemas.microsoft.com/office/drawing/2014/main" id="{006DEC94-DAFA-5D6D-C708-BDF454BC28A3}"/>
                      </a:ext>
                    </a:extLst>
                  </p:cNvPr>
                  <p:cNvSpPr/>
                  <p:nvPr/>
                </p:nvSpPr>
                <p:spPr>
                  <a:xfrm>
                    <a:off x="2630074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18" name="Graphic 32">
                    <a:extLst>
                      <a:ext uri="{FF2B5EF4-FFF2-40B4-BE49-F238E27FC236}">
                        <a16:creationId xmlns:a16="http://schemas.microsoft.com/office/drawing/2014/main" id="{7084CED6-6CCF-ED3E-FAE4-D7DA9FF781D2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374341"/>
                    <a:ext cx="48688" cy="7903"/>
                    <a:chOff x="2575062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2719" name="Freeform: Shape 2718">
                      <a:extLst>
                        <a:ext uri="{FF2B5EF4-FFF2-40B4-BE49-F238E27FC236}">
                          <a16:creationId xmlns:a16="http://schemas.microsoft.com/office/drawing/2014/main" id="{731C42B1-74E4-CDE9-14F7-7A2785C8B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0" name="Freeform: Shape 2719">
                      <a:extLst>
                        <a:ext uri="{FF2B5EF4-FFF2-40B4-BE49-F238E27FC236}">
                          <a16:creationId xmlns:a16="http://schemas.microsoft.com/office/drawing/2014/main" id="{2FFA18BC-F754-250A-F3CD-C700FF1EB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1" name="Freeform: Shape 2720">
                      <a:extLst>
                        <a:ext uri="{FF2B5EF4-FFF2-40B4-BE49-F238E27FC236}">
                          <a16:creationId xmlns:a16="http://schemas.microsoft.com/office/drawing/2014/main" id="{0BE2EF6E-7FC3-5889-7D0E-EE12690B0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10" name="Graphic 32">
                  <a:extLst>
                    <a:ext uri="{FF2B5EF4-FFF2-40B4-BE49-F238E27FC236}">
                      <a16:creationId xmlns:a16="http://schemas.microsoft.com/office/drawing/2014/main" id="{C672A544-5DD5-9129-F28D-928B20831404}"/>
                    </a:ext>
                  </a:extLst>
                </p:cNvPr>
                <p:cNvGrpSpPr/>
                <p:nvPr/>
              </p:nvGrpSpPr>
              <p:grpSpPr>
                <a:xfrm>
                  <a:off x="2575062" y="5395966"/>
                  <a:ext cx="146824" cy="7903"/>
                  <a:chOff x="2575062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11" name="Freeform: Shape 2710">
                    <a:extLst>
                      <a:ext uri="{FF2B5EF4-FFF2-40B4-BE49-F238E27FC236}">
                        <a16:creationId xmlns:a16="http://schemas.microsoft.com/office/drawing/2014/main" id="{329D5536-134D-195A-665A-A38E5C09EF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12" name="Graphic 32">
                    <a:extLst>
                      <a:ext uri="{FF2B5EF4-FFF2-40B4-BE49-F238E27FC236}">
                        <a16:creationId xmlns:a16="http://schemas.microsoft.com/office/drawing/2014/main" id="{EDFEB874-23E8-83B2-9C10-1A802CC0A139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395966"/>
                    <a:ext cx="146824" cy="7903"/>
                    <a:chOff x="2575062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13" name="Freeform: Shape 2712">
                      <a:extLst>
                        <a:ext uri="{FF2B5EF4-FFF2-40B4-BE49-F238E27FC236}">
                          <a16:creationId xmlns:a16="http://schemas.microsoft.com/office/drawing/2014/main" id="{EA3AD780-4507-AC5A-8159-5D5F6EF97E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14" name="Freeform: Shape 2713">
                      <a:extLst>
                        <a:ext uri="{FF2B5EF4-FFF2-40B4-BE49-F238E27FC236}">
                          <a16:creationId xmlns:a16="http://schemas.microsoft.com/office/drawing/2014/main" id="{D45A19C3-76B5-37D8-ABE6-206AEB5464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15" name="Freeform: Shape 2714">
                      <a:extLst>
                        <a:ext uri="{FF2B5EF4-FFF2-40B4-BE49-F238E27FC236}">
                          <a16:creationId xmlns:a16="http://schemas.microsoft.com/office/drawing/2014/main" id="{FA80F538-6DC4-D8BC-BE0B-98889B6659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16" name="Freeform: Shape 2715">
                      <a:extLst>
                        <a:ext uri="{FF2B5EF4-FFF2-40B4-BE49-F238E27FC236}">
                          <a16:creationId xmlns:a16="http://schemas.microsoft.com/office/drawing/2014/main" id="{54571769-A8D1-AD44-C0CD-331E7C366A8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681" name="Graphic 32">
                <a:extLst>
                  <a:ext uri="{FF2B5EF4-FFF2-40B4-BE49-F238E27FC236}">
                    <a16:creationId xmlns:a16="http://schemas.microsoft.com/office/drawing/2014/main" id="{CD05EF8E-3B2D-B231-725C-10B9F455B47E}"/>
                  </a:ext>
                </a:extLst>
              </p:cNvPr>
              <p:cNvGrpSpPr/>
              <p:nvPr/>
            </p:nvGrpSpPr>
            <p:grpSpPr>
              <a:xfrm>
                <a:off x="2575062" y="5174402"/>
                <a:ext cx="146824" cy="29466"/>
                <a:chOff x="2575062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2696" name="Graphic 32">
                  <a:extLst>
                    <a:ext uri="{FF2B5EF4-FFF2-40B4-BE49-F238E27FC236}">
                      <a16:creationId xmlns:a16="http://schemas.microsoft.com/office/drawing/2014/main" id="{2890548A-AB96-1A9C-13D2-4258E5D1382D}"/>
                    </a:ext>
                  </a:extLst>
                </p:cNvPr>
                <p:cNvGrpSpPr/>
                <p:nvPr/>
              </p:nvGrpSpPr>
              <p:grpSpPr>
                <a:xfrm>
                  <a:off x="2624004" y="5195964"/>
                  <a:ext cx="97882" cy="7903"/>
                  <a:chOff x="2624004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04" name="Freeform: Shape 2703">
                    <a:extLst>
                      <a:ext uri="{FF2B5EF4-FFF2-40B4-BE49-F238E27FC236}">
                        <a16:creationId xmlns:a16="http://schemas.microsoft.com/office/drawing/2014/main" id="{85E38019-ED97-E7BE-2B23-123CD4ED16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05" name="Graphic 32">
                    <a:extLst>
                      <a:ext uri="{FF2B5EF4-FFF2-40B4-BE49-F238E27FC236}">
                        <a16:creationId xmlns:a16="http://schemas.microsoft.com/office/drawing/2014/main" id="{1F72353D-9C50-CEF0-221C-C54D8F437AAF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5195964"/>
                    <a:ext cx="48625" cy="7903"/>
                    <a:chOff x="2673261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2706" name="Freeform: Shape 2705">
                      <a:extLst>
                        <a:ext uri="{FF2B5EF4-FFF2-40B4-BE49-F238E27FC236}">
                          <a16:creationId xmlns:a16="http://schemas.microsoft.com/office/drawing/2014/main" id="{633DB1D6-B62A-5453-0E16-C996DD6D80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7" name="Freeform: Shape 2706">
                      <a:extLst>
                        <a:ext uri="{FF2B5EF4-FFF2-40B4-BE49-F238E27FC236}">
                          <a16:creationId xmlns:a16="http://schemas.microsoft.com/office/drawing/2014/main" id="{52E125CC-4A85-14FD-190E-FE728BDA0B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8" name="Freeform: Shape 2707">
                      <a:extLst>
                        <a:ext uri="{FF2B5EF4-FFF2-40B4-BE49-F238E27FC236}">
                          <a16:creationId xmlns:a16="http://schemas.microsoft.com/office/drawing/2014/main" id="{B049D5A2-CDC6-0303-8B6F-AEF75FD6D60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697" name="Graphic 32">
                  <a:extLst>
                    <a:ext uri="{FF2B5EF4-FFF2-40B4-BE49-F238E27FC236}">
                      <a16:creationId xmlns:a16="http://schemas.microsoft.com/office/drawing/2014/main" id="{EFDE92A0-6AF3-16B9-CF68-C48990CD84C3}"/>
                    </a:ext>
                  </a:extLst>
                </p:cNvPr>
                <p:cNvGrpSpPr/>
                <p:nvPr/>
              </p:nvGrpSpPr>
              <p:grpSpPr>
                <a:xfrm>
                  <a:off x="2575062" y="5174402"/>
                  <a:ext cx="146824" cy="7903"/>
                  <a:chOff x="2575062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698" name="Freeform: Shape 2697">
                    <a:extLst>
                      <a:ext uri="{FF2B5EF4-FFF2-40B4-BE49-F238E27FC236}">
                        <a16:creationId xmlns:a16="http://schemas.microsoft.com/office/drawing/2014/main" id="{F29EAB34-3C19-46B0-01D9-227E7C96A912}"/>
                      </a:ext>
                    </a:extLst>
                  </p:cNvPr>
                  <p:cNvSpPr/>
                  <p:nvPr/>
                </p:nvSpPr>
                <p:spPr>
                  <a:xfrm>
                    <a:off x="2630074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699" name="Graphic 32">
                    <a:extLst>
                      <a:ext uri="{FF2B5EF4-FFF2-40B4-BE49-F238E27FC236}">
                        <a16:creationId xmlns:a16="http://schemas.microsoft.com/office/drawing/2014/main" id="{F668002D-C17A-B14E-2CEC-E278F8821991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174402"/>
                    <a:ext cx="146824" cy="7903"/>
                    <a:chOff x="2575062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00" name="Freeform: Shape 2699">
                      <a:extLst>
                        <a:ext uri="{FF2B5EF4-FFF2-40B4-BE49-F238E27FC236}">
                          <a16:creationId xmlns:a16="http://schemas.microsoft.com/office/drawing/2014/main" id="{906E010A-5C70-326A-542C-42DE096E06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1" name="Freeform: Shape 2700">
                      <a:extLst>
                        <a:ext uri="{FF2B5EF4-FFF2-40B4-BE49-F238E27FC236}">
                          <a16:creationId xmlns:a16="http://schemas.microsoft.com/office/drawing/2014/main" id="{D9C9E08D-0F06-3B73-599B-2F4594881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2" name="Freeform: Shape 2701">
                      <a:extLst>
                        <a:ext uri="{FF2B5EF4-FFF2-40B4-BE49-F238E27FC236}">
                          <a16:creationId xmlns:a16="http://schemas.microsoft.com/office/drawing/2014/main" id="{B2FC8BC7-D9A9-D799-2AC6-200A2CE6F2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3" name="Freeform: Shape 2702">
                      <a:extLst>
                        <a:ext uri="{FF2B5EF4-FFF2-40B4-BE49-F238E27FC236}">
                          <a16:creationId xmlns:a16="http://schemas.microsoft.com/office/drawing/2014/main" id="{0CA62C78-8982-B98E-C31E-129DEB44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682" name="Graphic 32">
                <a:extLst>
                  <a:ext uri="{FF2B5EF4-FFF2-40B4-BE49-F238E27FC236}">
                    <a16:creationId xmlns:a16="http://schemas.microsoft.com/office/drawing/2014/main" id="{C3845617-6122-7099-656C-5A7F2DAF8884}"/>
                  </a:ext>
                </a:extLst>
              </p:cNvPr>
              <p:cNvGrpSpPr/>
              <p:nvPr/>
            </p:nvGrpSpPr>
            <p:grpSpPr>
              <a:xfrm>
                <a:off x="2575062" y="5297704"/>
                <a:ext cx="146824" cy="29466"/>
                <a:chOff x="2575062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2683" name="Graphic 32">
                  <a:extLst>
                    <a:ext uri="{FF2B5EF4-FFF2-40B4-BE49-F238E27FC236}">
                      <a16:creationId xmlns:a16="http://schemas.microsoft.com/office/drawing/2014/main" id="{CE90CDC1-E1D4-FF4B-2871-BD2B2C243992}"/>
                    </a:ext>
                  </a:extLst>
                </p:cNvPr>
                <p:cNvGrpSpPr/>
                <p:nvPr/>
              </p:nvGrpSpPr>
              <p:grpSpPr>
                <a:xfrm>
                  <a:off x="2624004" y="5319266"/>
                  <a:ext cx="97882" cy="7903"/>
                  <a:chOff x="2624004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691" name="Freeform: Shape 2690">
                    <a:extLst>
                      <a:ext uri="{FF2B5EF4-FFF2-40B4-BE49-F238E27FC236}">
                        <a16:creationId xmlns:a16="http://schemas.microsoft.com/office/drawing/2014/main" id="{8BF9F84C-F3F4-6CD9-8C2F-5D3BC666D76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692" name="Graphic 32">
                    <a:extLst>
                      <a:ext uri="{FF2B5EF4-FFF2-40B4-BE49-F238E27FC236}">
                        <a16:creationId xmlns:a16="http://schemas.microsoft.com/office/drawing/2014/main" id="{2EB35172-9F49-B80E-A6E8-9862160C11CC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5319266"/>
                    <a:ext cx="48625" cy="7903"/>
                    <a:chOff x="2673261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2693" name="Freeform: Shape 2692">
                      <a:extLst>
                        <a:ext uri="{FF2B5EF4-FFF2-40B4-BE49-F238E27FC236}">
                          <a16:creationId xmlns:a16="http://schemas.microsoft.com/office/drawing/2014/main" id="{A09E79F7-2BE5-C916-3549-E5B865F4FF2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94" name="Freeform: Shape 2693">
                      <a:extLst>
                        <a:ext uri="{FF2B5EF4-FFF2-40B4-BE49-F238E27FC236}">
                          <a16:creationId xmlns:a16="http://schemas.microsoft.com/office/drawing/2014/main" id="{A2729150-C54A-A0B2-8496-12B62E7AB62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95" name="Freeform: Shape 2694">
                      <a:extLst>
                        <a:ext uri="{FF2B5EF4-FFF2-40B4-BE49-F238E27FC236}">
                          <a16:creationId xmlns:a16="http://schemas.microsoft.com/office/drawing/2014/main" id="{C3E2D8FF-1266-851E-F98E-751F0A0CF11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684" name="Graphic 32">
                  <a:extLst>
                    <a:ext uri="{FF2B5EF4-FFF2-40B4-BE49-F238E27FC236}">
                      <a16:creationId xmlns:a16="http://schemas.microsoft.com/office/drawing/2014/main" id="{5D9DD435-A927-7EFC-C7BC-DF743A734124}"/>
                    </a:ext>
                  </a:extLst>
                </p:cNvPr>
                <p:cNvGrpSpPr/>
                <p:nvPr/>
              </p:nvGrpSpPr>
              <p:grpSpPr>
                <a:xfrm>
                  <a:off x="2575062" y="5297704"/>
                  <a:ext cx="146824" cy="7903"/>
                  <a:chOff x="2575062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685" name="Freeform: Shape 2684">
                    <a:extLst>
                      <a:ext uri="{FF2B5EF4-FFF2-40B4-BE49-F238E27FC236}">
                        <a16:creationId xmlns:a16="http://schemas.microsoft.com/office/drawing/2014/main" id="{3E7A0189-C780-419C-9E9E-557D8010D68D}"/>
                      </a:ext>
                    </a:extLst>
                  </p:cNvPr>
                  <p:cNvSpPr/>
                  <p:nvPr/>
                </p:nvSpPr>
                <p:spPr>
                  <a:xfrm>
                    <a:off x="2630074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686" name="Graphic 32">
                    <a:extLst>
                      <a:ext uri="{FF2B5EF4-FFF2-40B4-BE49-F238E27FC236}">
                        <a16:creationId xmlns:a16="http://schemas.microsoft.com/office/drawing/2014/main" id="{4FCE90CF-5960-170F-F1AB-730CD30AEC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297704"/>
                    <a:ext cx="146824" cy="7903"/>
                    <a:chOff x="2575062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687" name="Freeform: Shape 2686">
                      <a:extLst>
                        <a:ext uri="{FF2B5EF4-FFF2-40B4-BE49-F238E27FC236}">
                          <a16:creationId xmlns:a16="http://schemas.microsoft.com/office/drawing/2014/main" id="{E4E3D4A6-2AC3-B8A6-24EF-40240CCEF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88" name="Freeform: Shape 2687">
                      <a:extLst>
                        <a:ext uri="{FF2B5EF4-FFF2-40B4-BE49-F238E27FC236}">
                          <a16:creationId xmlns:a16="http://schemas.microsoft.com/office/drawing/2014/main" id="{F6464DFD-4497-A78A-FD1F-A8E9DF3B2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89" name="Freeform: Shape 2688">
                      <a:extLst>
                        <a:ext uri="{FF2B5EF4-FFF2-40B4-BE49-F238E27FC236}">
                          <a16:creationId xmlns:a16="http://schemas.microsoft.com/office/drawing/2014/main" id="{983EEEB1-485C-5E64-1E10-4D6C2ABBF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90" name="Freeform: Shape 2689">
                      <a:extLst>
                        <a:ext uri="{FF2B5EF4-FFF2-40B4-BE49-F238E27FC236}">
                          <a16:creationId xmlns:a16="http://schemas.microsoft.com/office/drawing/2014/main" id="{22205408-076B-20FB-E133-986425F78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105" name="Graphic 32">
              <a:extLst>
                <a:ext uri="{FF2B5EF4-FFF2-40B4-BE49-F238E27FC236}">
                  <a16:creationId xmlns:a16="http://schemas.microsoft.com/office/drawing/2014/main" id="{F80783E9-20B7-4679-D077-35871415EB25}"/>
                </a:ext>
              </a:extLst>
            </p:cNvPr>
            <p:cNvGrpSpPr/>
            <p:nvPr/>
          </p:nvGrpSpPr>
          <p:grpSpPr>
            <a:xfrm>
              <a:off x="5750322" y="8539100"/>
              <a:ext cx="86058" cy="544742"/>
              <a:chOff x="2604275" y="5450662"/>
              <a:chExt cx="86058" cy="544742"/>
            </a:xfrm>
            <a:solidFill>
              <a:srgbClr val="FFFFFF"/>
            </a:solidFill>
          </p:grpSpPr>
          <p:grpSp>
            <p:nvGrpSpPr>
              <p:cNvPr id="2646" name="Graphic 32">
                <a:extLst>
                  <a:ext uri="{FF2B5EF4-FFF2-40B4-BE49-F238E27FC236}">
                    <a16:creationId xmlns:a16="http://schemas.microsoft.com/office/drawing/2014/main" id="{9C7641A9-21DE-F691-31DE-843C1B9CCAEB}"/>
                  </a:ext>
                </a:extLst>
              </p:cNvPr>
              <p:cNvGrpSpPr/>
              <p:nvPr/>
            </p:nvGrpSpPr>
            <p:grpSpPr>
              <a:xfrm>
                <a:off x="2604275" y="5450662"/>
                <a:ext cx="86058" cy="9168"/>
                <a:chOff x="2604275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2677" name="Freeform: Shape 2676">
                  <a:extLst>
                    <a:ext uri="{FF2B5EF4-FFF2-40B4-BE49-F238E27FC236}">
                      <a16:creationId xmlns:a16="http://schemas.microsoft.com/office/drawing/2014/main" id="{50EEE137-4675-ADDE-D8E9-79003F515330}"/>
                    </a:ext>
                  </a:extLst>
                </p:cNvPr>
                <p:cNvSpPr/>
                <p:nvPr/>
              </p:nvSpPr>
              <p:spPr>
                <a:xfrm rot="10800000">
                  <a:off x="2673830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8" name="Freeform: Shape 2677">
                  <a:extLst>
                    <a:ext uri="{FF2B5EF4-FFF2-40B4-BE49-F238E27FC236}">
                      <a16:creationId xmlns:a16="http://schemas.microsoft.com/office/drawing/2014/main" id="{76845C6A-C87B-9D4F-A3F8-8B6E1BBC5905}"/>
                    </a:ext>
                  </a:extLst>
                </p:cNvPr>
                <p:cNvSpPr/>
                <p:nvPr/>
              </p:nvSpPr>
              <p:spPr>
                <a:xfrm rot="10800000">
                  <a:off x="2604275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47" name="Graphic 32">
                <a:extLst>
                  <a:ext uri="{FF2B5EF4-FFF2-40B4-BE49-F238E27FC236}">
                    <a16:creationId xmlns:a16="http://schemas.microsoft.com/office/drawing/2014/main" id="{7C2FD0CD-70AB-8691-FBE7-3A30BC21E5C4}"/>
                  </a:ext>
                </a:extLst>
              </p:cNvPr>
              <p:cNvGrpSpPr/>
              <p:nvPr/>
            </p:nvGrpSpPr>
            <p:grpSpPr>
              <a:xfrm>
                <a:off x="2604275" y="5504219"/>
                <a:ext cx="86058" cy="9168"/>
                <a:chOff x="2604275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2675" name="Freeform: Shape 2674">
                  <a:extLst>
                    <a:ext uri="{FF2B5EF4-FFF2-40B4-BE49-F238E27FC236}">
                      <a16:creationId xmlns:a16="http://schemas.microsoft.com/office/drawing/2014/main" id="{EE3B639D-7224-6135-0109-F4EEB67604AD}"/>
                    </a:ext>
                  </a:extLst>
                </p:cNvPr>
                <p:cNvSpPr/>
                <p:nvPr/>
              </p:nvSpPr>
              <p:spPr>
                <a:xfrm rot="10800000">
                  <a:off x="2673830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6" name="Freeform: Shape 2675">
                  <a:extLst>
                    <a:ext uri="{FF2B5EF4-FFF2-40B4-BE49-F238E27FC236}">
                      <a16:creationId xmlns:a16="http://schemas.microsoft.com/office/drawing/2014/main" id="{9E962FDE-7998-E0FA-11D3-ACA1A2A466F4}"/>
                    </a:ext>
                  </a:extLst>
                </p:cNvPr>
                <p:cNvSpPr/>
                <p:nvPr/>
              </p:nvSpPr>
              <p:spPr>
                <a:xfrm rot="10800000">
                  <a:off x="2604275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48" name="Graphic 32">
                <a:extLst>
                  <a:ext uri="{FF2B5EF4-FFF2-40B4-BE49-F238E27FC236}">
                    <a16:creationId xmlns:a16="http://schemas.microsoft.com/office/drawing/2014/main" id="{FFAD5AE2-5B77-7C51-8061-40C4701A1C4F}"/>
                  </a:ext>
                </a:extLst>
              </p:cNvPr>
              <p:cNvGrpSpPr/>
              <p:nvPr/>
            </p:nvGrpSpPr>
            <p:grpSpPr>
              <a:xfrm>
                <a:off x="2604275" y="5557777"/>
                <a:ext cx="86058" cy="9168"/>
                <a:chOff x="2604275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2673" name="Freeform: Shape 2672">
                  <a:extLst>
                    <a:ext uri="{FF2B5EF4-FFF2-40B4-BE49-F238E27FC236}">
                      <a16:creationId xmlns:a16="http://schemas.microsoft.com/office/drawing/2014/main" id="{FE3D53A2-A941-B479-4097-3BD9FAAAFF7E}"/>
                    </a:ext>
                  </a:extLst>
                </p:cNvPr>
                <p:cNvSpPr/>
                <p:nvPr/>
              </p:nvSpPr>
              <p:spPr>
                <a:xfrm rot="10800000">
                  <a:off x="2673830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4" name="Freeform: Shape 2673">
                  <a:extLst>
                    <a:ext uri="{FF2B5EF4-FFF2-40B4-BE49-F238E27FC236}">
                      <a16:creationId xmlns:a16="http://schemas.microsoft.com/office/drawing/2014/main" id="{452AA060-F455-09CE-01D8-3C6CB1CF152A}"/>
                    </a:ext>
                  </a:extLst>
                </p:cNvPr>
                <p:cNvSpPr/>
                <p:nvPr/>
              </p:nvSpPr>
              <p:spPr>
                <a:xfrm rot="10800000">
                  <a:off x="2604275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49" name="Graphic 32">
                <a:extLst>
                  <a:ext uri="{FF2B5EF4-FFF2-40B4-BE49-F238E27FC236}">
                    <a16:creationId xmlns:a16="http://schemas.microsoft.com/office/drawing/2014/main" id="{762EB112-CF83-31CD-BE07-F017F4A481F8}"/>
                  </a:ext>
                </a:extLst>
              </p:cNvPr>
              <p:cNvGrpSpPr/>
              <p:nvPr/>
            </p:nvGrpSpPr>
            <p:grpSpPr>
              <a:xfrm>
                <a:off x="2604275" y="5611334"/>
                <a:ext cx="86058" cy="9168"/>
                <a:chOff x="2604275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2671" name="Freeform: Shape 2670">
                  <a:extLst>
                    <a:ext uri="{FF2B5EF4-FFF2-40B4-BE49-F238E27FC236}">
                      <a16:creationId xmlns:a16="http://schemas.microsoft.com/office/drawing/2014/main" id="{EFB39A15-B747-E426-AF6A-66E5931F62A5}"/>
                    </a:ext>
                  </a:extLst>
                </p:cNvPr>
                <p:cNvSpPr/>
                <p:nvPr/>
              </p:nvSpPr>
              <p:spPr>
                <a:xfrm rot="10800000">
                  <a:off x="2673830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2" name="Freeform: Shape 2671">
                  <a:extLst>
                    <a:ext uri="{FF2B5EF4-FFF2-40B4-BE49-F238E27FC236}">
                      <a16:creationId xmlns:a16="http://schemas.microsoft.com/office/drawing/2014/main" id="{1FE05C65-4A2A-A915-2163-1AA7247CA9B0}"/>
                    </a:ext>
                  </a:extLst>
                </p:cNvPr>
                <p:cNvSpPr/>
                <p:nvPr/>
              </p:nvSpPr>
              <p:spPr>
                <a:xfrm rot="10800000">
                  <a:off x="2604275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0" name="Graphic 32">
                <a:extLst>
                  <a:ext uri="{FF2B5EF4-FFF2-40B4-BE49-F238E27FC236}">
                    <a16:creationId xmlns:a16="http://schemas.microsoft.com/office/drawing/2014/main" id="{FD573D8A-6A50-111E-2E43-BD45284FD32D}"/>
                  </a:ext>
                </a:extLst>
              </p:cNvPr>
              <p:cNvGrpSpPr/>
              <p:nvPr/>
            </p:nvGrpSpPr>
            <p:grpSpPr>
              <a:xfrm>
                <a:off x="2604275" y="5664891"/>
                <a:ext cx="86058" cy="9168"/>
                <a:chOff x="2604275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2669" name="Freeform: Shape 2668">
                  <a:extLst>
                    <a:ext uri="{FF2B5EF4-FFF2-40B4-BE49-F238E27FC236}">
                      <a16:creationId xmlns:a16="http://schemas.microsoft.com/office/drawing/2014/main" id="{452D5AEE-AAC7-DD5A-4274-D1EEDAC5C967}"/>
                    </a:ext>
                  </a:extLst>
                </p:cNvPr>
                <p:cNvSpPr/>
                <p:nvPr/>
              </p:nvSpPr>
              <p:spPr>
                <a:xfrm rot="10800000">
                  <a:off x="2673830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0" name="Freeform: Shape 2669">
                  <a:extLst>
                    <a:ext uri="{FF2B5EF4-FFF2-40B4-BE49-F238E27FC236}">
                      <a16:creationId xmlns:a16="http://schemas.microsoft.com/office/drawing/2014/main" id="{A38776D3-BA93-3CEA-F895-D1828189FFAC}"/>
                    </a:ext>
                  </a:extLst>
                </p:cNvPr>
                <p:cNvSpPr/>
                <p:nvPr/>
              </p:nvSpPr>
              <p:spPr>
                <a:xfrm rot="10800000">
                  <a:off x="2604275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1" name="Graphic 32">
                <a:extLst>
                  <a:ext uri="{FF2B5EF4-FFF2-40B4-BE49-F238E27FC236}">
                    <a16:creationId xmlns:a16="http://schemas.microsoft.com/office/drawing/2014/main" id="{01E36717-D926-19FF-895B-47A6D948B544}"/>
                  </a:ext>
                </a:extLst>
              </p:cNvPr>
              <p:cNvGrpSpPr/>
              <p:nvPr/>
            </p:nvGrpSpPr>
            <p:grpSpPr>
              <a:xfrm>
                <a:off x="2604275" y="5718449"/>
                <a:ext cx="86058" cy="9168"/>
                <a:chOff x="2604275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2667" name="Freeform: Shape 2666">
                  <a:extLst>
                    <a:ext uri="{FF2B5EF4-FFF2-40B4-BE49-F238E27FC236}">
                      <a16:creationId xmlns:a16="http://schemas.microsoft.com/office/drawing/2014/main" id="{6B52F1D4-551C-A919-3246-C34297CFDFEA}"/>
                    </a:ext>
                  </a:extLst>
                </p:cNvPr>
                <p:cNvSpPr/>
                <p:nvPr/>
              </p:nvSpPr>
              <p:spPr>
                <a:xfrm rot="10800000">
                  <a:off x="2673830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8" name="Freeform: Shape 2667">
                  <a:extLst>
                    <a:ext uri="{FF2B5EF4-FFF2-40B4-BE49-F238E27FC236}">
                      <a16:creationId xmlns:a16="http://schemas.microsoft.com/office/drawing/2014/main" id="{A1332CA4-C0F1-C42A-2943-1463878B5F51}"/>
                    </a:ext>
                  </a:extLst>
                </p:cNvPr>
                <p:cNvSpPr/>
                <p:nvPr/>
              </p:nvSpPr>
              <p:spPr>
                <a:xfrm rot="10800000">
                  <a:off x="2604275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2" name="Graphic 32">
                <a:extLst>
                  <a:ext uri="{FF2B5EF4-FFF2-40B4-BE49-F238E27FC236}">
                    <a16:creationId xmlns:a16="http://schemas.microsoft.com/office/drawing/2014/main" id="{43EFCF54-F291-959A-064F-C09C32C628A8}"/>
                  </a:ext>
                </a:extLst>
              </p:cNvPr>
              <p:cNvGrpSpPr/>
              <p:nvPr/>
            </p:nvGrpSpPr>
            <p:grpSpPr>
              <a:xfrm>
                <a:off x="2604275" y="5772006"/>
                <a:ext cx="86058" cy="9168"/>
                <a:chOff x="2604275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2665" name="Freeform: Shape 2664">
                  <a:extLst>
                    <a:ext uri="{FF2B5EF4-FFF2-40B4-BE49-F238E27FC236}">
                      <a16:creationId xmlns:a16="http://schemas.microsoft.com/office/drawing/2014/main" id="{67AF0B30-C1A8-0F06-D628-BDD252C42729}"/>
                    </a:ext>
                  </a:extLst>
                </p:cNvPr>
                <p:cNvSpPr/>
                <p:nvPr/>
              </p:nvSpPr>
              <p:spPr>
                <a:xfrm rot="10800000">
                  <a:off x="2673830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6" name="Freeform: Shape 2665">
                  <a:extLst>
                    <a:ext uri="{FF2B5EF4-FFF2-40B4-BE49-F238E27FC236}">
                      <a16:creationId xmlns:a16="http://schemas.microsoft.com/office/drawing/2014/main" id="{A5A75FBD-4F92-7983-91C2-8C50C2834819}"/>
                    </a:ext>
                  </a:extLst>
                </p:cNvPr>
                <p:cNvSpPr/>
                <p:nvPr/>
              </p:nvSpPr>
              <p:spPr>
                <a:xfrm rot="10800000">
                  <a:off x="2604275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3" name="Graphic 32">
                <a:extLst>
                  <a:ext uri="{FF2B5EF4-FFF2-40B4-BE49-F238E27FC236}">
                    <a16:creationId xmlns:a16="http://schemas.microsoft.com/office/drawing/2014/main" id="{E0240548-3F45-95D4-9783-5DBD66199553}"/>
                  </a:ext>
                </a:extLst>
              </p:cNvPr>
              <p:cNvGrpSpPr/>
              <p:nvPr/>
            </p:nvGrpSpPr>
            <p:grpSpPr>
              <a:xfrm>
                <a:off x="2604275" y="5825564"/>
                <a:ext cx="86058" cy="9168"/>
                <a:chOff x="2604275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2663" name="Freeform: Shape 2662">
                  <a:extLst>
                    <a:ext uri="{FF2B5EF4-FFF2-40B4-BE49-F238E27FC236}">
                      <a16:creationId xmlns:a16="http://schemas.microsoft.com/office/drawing/2014/main" id="{77CB8849-99A0-61D5-5969-D17E12CB442D}"/>
                    </a:ext>
                  </a:extLst>
                </p:cNvPr>
                <p:cNvSpPr/>
                <p:nvPr/>
              </p:nvSpPr>
              <p:spPr>
                <a:xfrm rot="10800000">
                  <a:off x="2673830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4" name="Freeform: Shape 2663">
                  <a:extLst>
                    <a:ext uri="{FF2B5EF4-FFF2-40B4-BE49-F238E27FC236}">
                      <a16:creationId xmlns:a16="http://schemas.microsoft.com/office/drawing/2014/main" id="{2CE918B0-B31D-D7A0-A99D-F73F19FF2C41}"/>
                    </a:ext>
                  </a:extLst>
                </p:cNvPr>
                <p:cNvSpPr/>
                <p:nvPr/>
              </p:nvSpPr>
              <p:spPr>
                <a:xfrm rot="10800000">
                  <a:off x="2604275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4" name="Graphic 32">
                <a:extLst>
                  <a:ext uri="{FF2B5EF4-FFF2-40B4-BE49-F238E27FC236}">
                    <a16:creationId xmlns:a16="http://schemas.microsoft.com/office/drawing/2014/main" id="{79DD82D3-DD32-02CB-2DB0-768055C50622}"/>
                  </a:ext>
                </a:extLst>
              </p:cNvPr>
              <p:cNvGrpSpPr/>
              <p:nvPr/>
            </p:nvGrpSpPr>
            <p:grpSpPr>
              <a:xfrm>
                <a:off x="2604275" y="5879121"/>
                <a:ext cx="86058" cy="9168"/>
                <a:chOff x="2604275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2661" name="Freeform: Shape 2660">
                  <a:extLst>
                    <a:ext uri="{FF2B5EF4-FFF2-40B4-BE49-F238E27FC236}">
                      <a16:creationId xmlns:a16="http://schemas.microsoft.com/office/drawing/2014/main" id="{7C38CDAE-0329-0604-CAC4-9DF654947D9D}"/>
                    </a:ext>
                  </a:extLst>
                </p:cNvPr>
                <p:cNvSpPr/>
                <p:nvPr/>
              </p:nvSpPr>
              <p:spPr>
                <a:xfrm rot="10800000">
                  <a:off x="2673830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2" name="Freeform: Shape 2661">
                  <a:extLst>
                    <a:ext uri="{FF2B5EF4-FFF2-40B4-BE49-F238E27FC236}">
                      <a16:creationId xmlns:a16="http://schemas.microsoft.com/office/drawing/2014/main" id="{9B29CD97-47F6-88B2-3D87-C53F92F6A120}"/>
                    </a:ext>
                  </a:extLst>
                </p:cNvPr>
                <p:cNvSpPr/>
                <p:nvPr/>
              </p:nvSpPr>
              <p:spPr>
                <a:xfrm rot="10800000">
                  <a:off x="2604275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5" name="Graphic 32">
                <a:extLst>
                  <a:ext uri="{FF2B5EF4-FFF2-40B4-BE49-F238E27FC236}">
                    <a16:creationId xmlns:a16="http://schemas.microsoft.com/office/drawing/2014/main" id="{DD113D58-8E39-723A-8106-9DC573F0E063}"/>
                  </a:ext>
                </a:extLst>
              </p:cNvPr>
              <p:cNvGrpSpPr/>
              <p:nvPr/>
            </p:nvGrpSpPr>
            <p:grpSpPr>
              <a:xfrm>
                <a:off x="2604275" y="5932678"/>
                <a:ext cx="86058" cy="9168"/>
                <a:chOff x="2604275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2659" name="Freeform: Shape 2658">
                  <a:extLst>
                    <a:ext uri="{FF2B5EF4-FFF2-40B4-BE49-F238E27FC236}">
                      <a16:creationId xmlns:a16="http://schemas.microsoft.com/office/drawing/2014/main" id="{876A1B42-8C70-1A17-8A74-8942A3D41365}"/>
                    </a:ext>
                  </a:extLst>
                </p:cNvPr>
                <p:cNvSpPr/>
                <p:nvPr/>
              </p:nvSpPr>
              <p:spPr>
                <a:xfrm rot="10800000">
                  <a:off x="2673830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0" name="Freeform: Shape 2659">
                  <a:extLst>
                    <a:ext uri="{FF2B5EF4-FFF2-40B4-BE49-F238E27FC236}">
                      <a16:creationId xmlns:a16="http://schemas.microsoft.com/office/drawing/2014/main" id="{CC4C2899-F1D6-51AF-01AB-05D87CA44FC5}"/>
                    </a:ext>
                  </a:extLst>
                </p:cNvPr>
                <p:cNvSpPr/>
                <p:nvPr/>
              </p:nvSpPr>
              <p:spPr>
                <a:xfrm rot="10800000">
                  <a:off x="2604275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6" name="Graphic 32">
                <a:extLst>
                  <a:ext uri="{FF2B5EF4-FFF2-40B4-BE49-F238E27FC236}">
                    <a16:creationId xmlns:a16="http://schemas.microsoft.com/office/drawing/2014/main" id="{857ACFC1-DEBA-569E-A57B-0ADF0168D96B}"/>
                  </a:ext>
                </a:extLst>
              </p:cNvPr>
              <p:cNvGrpSpPr/>
              <p:nvPr/>
            </p:nvGrpSpPr>
            <p:grpSpPr>
              <a:xfrm>
                <a:off x="2604275" y="5986236"/>
                <a:ext cx="86058" cy="9168"/>
                <a:chOff x="2604275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2657" name="Freeform: Shape 2656">
                  <a:extLst>
                    <a:ext uri="{FF2B5EF4-FFF2-40B4-BE49-F238E27FC236}">
                      <a16:creationId xmlns:a16="http://schemas.microsoft.com/office/drawing/2014/main" id="{1251DBEF-E8B8-5151-BACC-7E7BBA4ECC84}"/>
                    </a:ext>
                  </a:extLst>
                </p:cNvPr>
                <p:cNvSpPr/>
                <p:nvPr/>
              </p:nvSpPr>
              <p:spPr>
                <a:xfrm rot="10800000">
                  <a:off x="2673830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8" name="Freeform: Shape 2657">
                  <a:extLst>
                    <a:ext uri="{FF2B5EF4-FFF2-40B4-BE49-F238E27FC236}">
                      <a16:creationId xmlns:a16="http://schemas.microsoft.com/office/drawing/2014/main" id="{38169DCF-9D3F-00A3-DC9D-1A1A95FBB09F}"/>
                    </a:ext>
                  </a:extLst>
                </p:cNvPr>
                <p:cNvSpPr/>
                <p:nvPr/>
              </p:nvSpPr>
              <p:spPr>
                <a:xfrm rot="10800000">
                  <a:off x="2604275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6" name="Graphic 32">
              <a:extLst>
                <a:ext uri="{FF2B5EF4-FFF2-40B4-BE49-F238E27FC236}">
                  <a16:creationId xmlns:a16="http://schemas.microsoft.com/office/drawing/2014/main" id="{BBF1895A-3414-CD49-7616-049CF1A00E52}"/>
                </a:ext>
              </a:extLst>
            </p:cNvPr>
            <p:cNvGrpSpPr/>
            <p:nvPr/>
          </p:nvGrpSpPr>
          <p:grpSpPr>
            <a:xfrm>
              <a:off x="5446430" y="7766723"/>
              <a:ext cx="140754" cy="279231"/>
              <a:chOff x="2300383" y="4678285"/>
              <a:chExt cx="140754" cy="279231"/>
            </a:xfrm>
            <a:solidFill>
              <a:srgbClr val="FFFFFF"/>
            </a:solidFill>
          </p:grpSpPr>
          <p:sp>
            <p:nvSpPr>
              <p:cNvPr id="2636" name="Freeform: Shape 2635">
                <a:extLst>
                  <a:ext uri="{FF2B5EF4-FFF2-40B4-BE49-F238E27FC236}">
                    <a16:creationId xmlns:a16="http://schemas.microsoft.com/office/drawing/2014/main" id="{B3926A95-C878-C1BD-A50C-B6AD35F5063D}"/>
                  </a:ext>
                </a:extLst>
              </p:cNvPr>
              <p:cNvSpPr/>
              <p:nvPr/>
            </p:nvSpPr>
            <p:spPr>
              <a:xfrm>
                <a:off x="2300383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7" name="Freeform: Shape 2636">
                <a:extLst>
                  <a:ext uri="{FF2B5EF4-FFF2-40B4-BE49-F238E27FC236}">
                    <a16:creationId xmlns:a16="http://schemas.microsoft.com/office/drawing/2014/main" id="{21506D59-13BB-466E-8450-3C1375F6BB94}"/>
                  </a:ext>
                </a:extLst>
              </p:cNvPr>
              <p:cNvSpPr/>
              <p:nvPr/>
            </p:nvSpPr>
            <p:spPr>
              <a:xfrm>
                <a:off x="2300383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8" name="Freeform: Shape 2637">
                <a:extLst>
                  <a:ext uri="{FF2B5EF4-FFF2-40B4-BE49-F238E27FC236}">
                    <a16:creationId xmlns:a16="http://schemas.microsoft.com/office/drawing/2014/main" id="{A85DCCD5-5E65-637A-B732-AB61BD7FD962}"/>
                  </a:ext>
                </a:extLst>
              </p:cNvPr>
              <p:cNvSpPr/>
              <p:nvPr/>
            </p:nvSpPr>
            <p:spPr>
              <a:xfrm>
                <a:off x="2300383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9" name="Freeform: Shape 2638">
                <a:extLst>
                  <a:ext uri="{FF2B5EF4-FFF2-40B4-BE49-F238E27FC236}">
                    <a16:creationId xmlns:a16="http://schemas.microsoft.com/office/drawing/2014/main" id="{705F3A2D-8A33-D0F3-187D-ACB3E495EDB9}"/>
                  </a:ext>
                </a:extLst>
              </p:cNvPr>
              <p:cNvSpPr/>
              <p:nvPr/>
            </p:nvSpPr>
            <p:spPr>
              <a:xfrm>
                <a:off x="2300383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0" name="Freeform: Shape 2639">
                <a:extLst>
                  <a:ext uri="{FF2B5EF4-FFF2-40B4-BE49-F238E27FC236}">
                    <a16:creationId xmlns:a16="http://schemas.microsoft.com/office/drawing/2014/main" id="{D852EBD5-8447-AFF6-0E8A-B5D017F5F49D}"/>
                  </a:ext>
                </a:extLst>
              </p:cNvPr>
              <p:cNvSpPr/>
              <p:nvPr/>
            </p:nvSpPr>
            <p:spPr>
              <a:xfrm>
                <a:off x="2300383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1" name="Freeform: Shape 2640">
                <a:extLst>
                  <a:ext uri="{FF2B5EF4-FFF2-40B4-BE49-F238E27FC236}">
                    <a16:creationId xmlns:a16="http://schemas.microsoft.com/office/drawing/2014/main" id="{23ABCA1C-4A27-E3F1-15DA-1E0215CE1D22}"/>
                  </a:ext>
                </a:extLst>
              </p:cNvPr>
              <p:cNvSpPr/>
              <p:nvPr/>
            </p:nvSpPr>
            <p:spPr>
              <a:xfrm>
                <a:off x="2300383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2" name="Freeform: Shape 2641">
                <a:extLst>
                  <a:ext uri="{FF2B5EF4-FFF2-40B4-BE49-F238E27FC236}">
                    <a16:creationId xmlns:a16="http://schemas.microsoft.com/office/drawing/2014/main" id="{0AC62EB4-4F29-B960-44AA-176B10E5D355}"/>
                  </a:ext>
                </a:extLst>
              </p:cNvPr>
              <p:cNvSpPr/>
              <p:nvPr/>
            </p:nvSpPr>
            <p:spPr>
              <a:xfrm>
                <a:off x="2300383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3" name="Freeform: Shape 2642">
                <a:extLst>
                  <a:ext uri="{FF2B5EF4-FFF2-40B4-BE49-F238E27FC236}">
                    <a16:creationId xmlns:a16="http://schemas.microsoft.com/office/drawing/2014/main" id="{C7565285-D8D2-E43C-DC37-B3E9BEF1D4C8}"/>
                  </a:ext>
                </a:extLst>
              </p:cNvPr>
              <p:cNvSpPr/>
              <p:nvPr/>
            </p:nvSpPr>
            <p:spPr>
              <a:xfrm>
                <a:off x="2300383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4" name="Freeform: Shape 2643">
                <a:extLst>
                  <a:ext uri="{FF2B5EF4-FFF2-40B4-BE49-F238E27FC236}">
                    <a16:creationId xmlns:a16="http://schemas.microsoft.com/office/drawing/2014/main" id="{7BB8023B-E37D-FC78-298D-15026523FCB5}"/>
                  </a:ext>
                </a:extLst>
              </p:cNvPr>
              <p:cNvSpPr/>
              <p:nvPr/>
            </p:nvSpPr>
            <p:spPr>
              <a:xfrm>
                <a:off x="2300383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5" name="Freeform: Shape 2644">
                <a:extLst>
                  <a:ext uri="{FF2B5EF4-FFF2-40B4-BE49-F238E27FC236}">
                    <a16:creationId xmlns:a16="http://schemas.microsoft.com/office/drawing/2014/main" id="{C3A48F08-0082-32C0-F90D-CC303F1CD304}"/>
                  </a:ext>
                </a:extLst>
              </p:cNvPr>
              <p:cNvSpPr/>
              <p:nvPr/>
            </p:nvSpPr>
            <p:spPr>
              <a:xfrm>
                <a:off x="2300383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7" name="Graphic 32">
              <a:extLst>
                <a:ext uri="{FF2B5EF4-FFF2-40B4-BE49-F238E27FC236}">
                  <a16:creationId xmlns:a16="http://schemas.microsoft.com/office/drawing/2014/main" id="{68A158E1-BD0F-7829-35A1-851328B0CA10}"/>
                </a:ext>
              </a:extLst>
            </p:cNvPr>
            <p:cNvGrpSpPr/>
            <p:nvPr/>
          </p:nvGrpSpPr>
          <p:grpSpPr>
            <a:xfrm>
              <a:off x="5000266" y="8328411"/>
              <a:ext cx="555302" cy="765927"/>
              <a:chOff x="1854219" y="5239973"/>
              <a:chExt cx="555302" cy="765927"/>
            </a:xfrm>
          </p:grpSpPr>
          <p:grpSp>
            <p:nvGrpSpPr>
              <p:cNvPr id="2622" name="Graphic 32">
                <a:extLst>
                  <a:ext uri="{FF2B5EF4-FFF2-40B4-BE49-F238E27FC236}">
                    <a16:creationId xmlns:a16="http://schemas.microsoft.com/office/drawing/2014/main" id="{A3B6527D-0E55-3469-0B36-9C7135236D87}"/>
                  </a:ext>
                </a:extLst>
              </p:cNvPr>
              <p:cNvGrpSpPr/>
              <p:nvPr/>
            </p:nvGrpSpPr>
            <p:grpSpPr>
              <a:xfrm>
                <a:off x="2102278" y="5239973"/>
                <a:ext cx="282393" cy="48688"/>
                <a:chOff x="2102278" y="5239973"/>
                <a:chExt cx="282393" cy="48688"/>
              </a:xfrm>
            </p:grpSpPr>
            <p:sp>
              <p:nvSpPr>
                <p:cNvPr id="2634" name="Freeform: Shape 2633">
                  <a:extLst>
                    <a:ext uri="{FF2B5EF4-FFF2-40B4-BE49-F238E27FC236}">
                      <a16:creationId xmlns:a16="http://schemas.microsoft.com/office/drawing/2014/main" id="{84CD8053-ED64-C646-3B04-046FD28CBC1E}"/>
                    </a:ext>
                  </a:extLst>
                </p:cNvPr>
                <p:cNvSpPr/>
                <p:nvPr/>
              </p:nvSpPr>
              <p:spPr>
                <a:xfrm>
                  <a:off x="2176955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7 w 207716"/>
                    <a:gd name="connsiteY1" fmla="*/ 0 h 48625"/>
                    <a:gd name="connsiteX2" fmla="*/ 207717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7" y="0"/>
                      </a:lnTo>
                      <a:lnTo>
                        <a:pt x="207717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5" name="Freeform: Shape 2634">
                  <a:extLst>
                    <a:ext uri="{FF2B5EF4-FFF2-40B4-BE49-F238E27FC236}">
                      <a16:creationId xmlns:a16="http://schemas.microsoft.com/office/drawing/2014/main" id="{87B417F1-1C5B-BC59-A85F-56A11F73CF7A}"/>
                    </a:ext>
                  </a:extLst>
                </p:cNvPr>
                <p:cNvSpPr/>
                <p:nvPr/>
              </p:nvSpPr>
              <p:spPr>
                <a:xfrm rot="10800000">
                  <a:off x="2102278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23" name="Graphic 32">
                <a:extLst>
                  <a:ext uri="{FF2B5EF4-FFF2-40B4-BE49-F238E27FC236}">
                    <a16:creationId xmlns:a16="http://schemas.microsoft.com/office/drawing/2014/main" id="{08151599-2AA9-5A02-28EA-81465457D0E1}"/>
                  </a:ext>
                </a:extLst>
              </p:cNvPr>
              <p:cNvGrpSpPr/>
              <p:nvPr/>
            </p:nvGrpSpPr>
            <p:grpSpPr>
              <a:xfrm>
                <a:off x="1946285" y="5256161"/>
                <a:ext cx="188304" cy="32501"/>
                <a:chOff x="1946285" y="5256161"/>
                <a:chExt cx="188304" cy="32501"/>
              </a:xfrm>
            </p:grpSpPr>
            <p:sp>
              <p:nvSpPr>
                <p:cNvPr id="2632" name="Freeform: Shape 2631">
                  <a:extLst>
                    <a:ext uri="{FF2B5EF4-FFF2-40B4-BE49-F238E27FC236}">
                      <a16:creationId xmlns:a16="http://schemas.microsoft.com/office/drawing/2014/main" id="{8D80969C-33E2-CE81-CE7A-B041F764777C}"/>
                    </a:ext>
                  </a:extLst>
                </p:cNvPr>
                <p:cNvSpPr/>
                <p:nvPr/>
              </p:nvSpPr>
              <p:spPr>
                <a:xfrm>
                  <a:off x="1996111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3" name="Freeform: Shape 2632">
                  <a:extLst>
                    <a:ext uri="{FF2B5EF4-FFF2-40B4-BE49-F238E27FC236}">
                      <a16:creationId xmlns:a16="http://schemas.microsoft.com/office/drawing/2014/main" id="{D4A1C8C9-2101-B551-3126-1AC6572AB1D0}"/>
                    </a:ext>
                  </a:extLst>
                </p:cNvPr>
                <p:cNvSpPr/>
                <p:nvPr/>
              </p:nvSpPr>
              <p:spPr>
                <a:xfrm rot="10800000">
                  <a:off x="1946285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24" name="Graphic 32">
                <a:extLst>
                  <a:ext uri="{FF2B5EF4-FFF2-40B4-BE49-F238E27FC236}">
                    <a16:creationId xmlns:a16="http://schemas.microsoft.com/office/drawing/2014/main" id="{E1C7D2C3-8BA7-F248-73C4-5DBC68E62E01}"/>
                  </a:ext>
                </a:extLst>
              </p:cNvPr>
              <p:cNvGrpSpPr/>
              <p:nvPr/>
            </p:nvGrpSpPr>
            <p:grpSpPr>
              <a:xfrm>
                <a:off x="1854219" y="5274055"/>
                <a:ext cx="555302" cy="731845"/>
                <a:chOff x="1854219" y="5274055"/>
                <a:chExt cx="555302" cy="731845"/>
              </a:xfrm>
            </p:grpSpPr>
            <p:sp>
              <p:nvSpPr>
                <p:cNvPr id="2626" name="Freeform: Shape 2625">
                  <a:extLst>
                    <a:ext uri="{FF2B5EF4-FFF2-40B4-BE49-F238E27FC236}">
                      <a16:creationId xmlns:a16="http://schemas.microsoft.com/office/drawing/2014/main" id="{DB83C482-4070-0F49-A09E-CDB38705ED0D}"/>
                    </a:ext>
                  </a:extLst>
                </p:cNvPr>
                <p:cNvSpPr/>
                <p:nvPr/>
              </p:nvSpPr>
              <p:spPr>
                <a:xfrm>
                  <a:off x="2024439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7" name="Freeform: Shape 2626">
                  <a:extLst>
                    <a:ext uri="{FF2B5EF4-FFF2-40B4-BE49-F238E27FC236}">
                      <a16:creationId xmlns:a16="http://schemas.microsoft.com/office/drawing/2014/main" id="{12158650-9A87-691A-415D-A818DE5F663F}"/>
                    </a:ext>
                  </a:extLst>
                </p:cNvPr>
                <p:cNvSpPr/>
                <p:nvPr/>
              </p:nvSpPr>
              <p:spPr>
                <a:xfrm>
                  <a:off x="2057699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8" name="Freeform: Shape 2627">
                  <a:extLst>
                    <a:ext uri="{FF2B5EF4-FFF2-40B4-BE49-F238E27FC236}">
                      <a16:creationId xmlns:a16="http://schemas.microsoft.com/office/drawing/2014/main" id="{818F86CF-F01C-05F1-3012-4AFCF57C8D62}"/>
                    </a:ext>
                  </a:extLst>
                </p:cNvPr>
                <p:cNvSpPr/>
                <p:nvPr/>
              </p:nvSpPr>
              <p:spPr>
                <a:xfrm>
                  <a:off x="2057699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9" name="Freeform: Shape 2628">
                  <a:extLst>
                    <a:ext uri="{FF2B5EF4-FFF2-40B4-BE49-F238E27FC236}">
                      <a16:creationId xmlns:a16="http://schemas.microsoft.com/office/drawing/2014/main" id="{9EE07E44-4ACD-C629-0ECE-57411381EE1D}"/>
                    </a:ext>
                  </a:extLst>
                </p:cNvPr>
                <p:cNvSpPr/>
                <p:nvPr/>
              </p:nvSpPr>
              <p:spPr>
                <a:xfrm>
                  <a:off x="2057699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0" name="Freeform: Shape 2629">
                  <a:extLst>
                    <a:ext uri="{FF2B5EF4-FFF2-40B4-BE49-F238E27FC236}">
                      <a16:creationId xmlns:a16="http://schemas.microsoft.com/office/drawing/2014/main" id="{FBD78E87-3D25-FA94-50D6-58229BD1746F}"/>
                    </a:ext>
                  </a:extLst>
                </p:cNvPr>
                <p:cNvSpPr/>
                <p:nvPr/>
              </p:nvSpPr>
              <p:spPr>
                <a:xfrm>
                  <a:off x="1854219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0 w 170220"/>
                    <a:gd name="connsiteY1" fmla="*/ 0 h 731845"/>
                    <a:gd name="connsiteX2" fmla="*/ 170220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0" y="0"/>
                      </a:lnTo>
                      <a:lnTo>
                        <a:pt x="170220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1" name="Freeform: Shape 2630">
                  <a:extLst>
                    <a:ext uri="{FF2B5EF4-FFF2-40B4-BE49-F238E27FC236}">
                      <a16:creationId xmlns:a16="http://schemas.microsoft.com/office/drawing/2014/main" id="{8B1A619A-48E4-DAE3-0FEE-7E669508E351}"/>
                    </a:ext>
                  </a:extLst>
                </p:cNvPr>
                <p:cNvSpPr/>
                <p:nvPr/>
              </p:nvSpPr>
              <p:spPr>
                <a:xfrm>
                  <a:off x="1882800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5 w 112995"/>
                    <a:gd name="connsiteY1" fmla="*/ 0 h 690871"/>
                    <a:gd name="connsiteX2" fmla="*/ 112995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5" y="0"/>
                      </a:lnTo>
                      <a:lnTo>
                        <a:pt x="112995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625" name="Freeform: Shape 2624">
                <a:extLst>
                  <a:ext uri="{FF2B5EF4-FFF2-40B4-BE49-F238E27FC236}">
                    <a16:creationId xmlns:a16="http://schemas.microsoft.com/office/drawing/2014/main" id="{035E902F-D86B-4905-4F35-B6EB836C3692}"/>
                  </a:ext>
                </a:extLst>
              </p:cNvPr>
              <p:cNvSpPr/>
              <p:nvPr/>
            </p:nvSpPr>
            <p:spPr>
              <a:xfrm>
                <a:off x="1866170" y="5315662"/>
                <a:ext cx="164402" cy="690175"/>
              </a:xfrm>
              <a:custGeom>
                <a:avLst/>
                <a:gdLst>
                  <a:gd name="connsiteX0" fmla="*/ 118054 w 164402"/>
                  <a:gd name="connsiteY0" fmla="*/ 251220 h 690175"/>
                  <a:gd name="connsiteX1" fmla="*/ 118054 w 164402"/>
                  <a:gd name="connsiteY1" fmla="*/ 353845 h 690175"/>
                  <a:gd name="connsiteX2" fmla="*/ 71642 w 164402"/>
                  <a:gd name="connsiteY2" fmla="*/ 353845 h 690175"/>
                  <a:gd name="connsiteX3" fmla="*/ 71642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4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4" y="251220"/>
                    </a:moveTo>
                    <a:lnTo>
                      <a:pt x="118054" y="353845"/>
                    </a:lnTo>
                    <a:lnTo>
                      <a:pt x="71642" y="353845"/>
                    </a:lnTo>
                    <a:lnTo>
                      <a:pt x="71642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4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8" name="Graphic 32">
              <a:extLst>
                <a:ext uri="{FF2B5EF4-FFF2-40B4-BE49-F238E27FC236}">
                  <a16:creationId xmlns:a16="http://schemas.microsoft.com/office/drawing/2014/main" id="{7907425A-308B-9AA2-9EED-005AF7564124}"/>
                </a:ext>
              </a:extLst>
            </p:cNvPr>
            <p:cNvGrpSpPr/>
            <p:nvPr/>
          </p:nvGrpSpPr>
          <p:grpSpPr>
            <a:xfrm>
              <a:off x="5414814" y="8401191"/>
              <a:ext cx="140754" cy="279231"/>
              <a:chOff x="2268767" y="5312753"/>
              <a:chExt cx="140754" cy="279231"/>
            </a:xfrm>
            <a:solidFill>
              <a:srgbClr val="FFFFFF"/>
            </a:solidFill>
          </p:grpSpPr>
          <p:sp>
            <p:nvSpPr>
              <p:cNvPr id="2612" name="Freeform: Shape 2611">
                <a:extLst>
                  <a:ext uri="{FF2B5EF4-FFF2-40B4-BE49-F238E27FC236}">
                    <a16:creationId xmlns:a16="http://schemas.microsoft.com/office/drawing/2014/main" id="{4A030048-073C-3ABC-6AB7-34B1F563C861}"/>
                  </a:ext>
                </a:extLst>
              </p:cNvPr>
              <p:cNvSpPr/>
              <p:nvPr/>
            </p:nvSpPr>
            <p:spPr>
              <a:xfrm>
                <a:off x="2268767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3" name="Freeform: Shape 2612">
                <a:extLst>
                  <a:ext uri="{FF2B5EF4-FFF2-40B4-BE49-F238E27FC236}">
                    <a16:creationId xmlns:a16="http://schemas.microsoft.com/office/drawing/2014/main" id="{3A3200DF-C68B-4105-4622-E723B11A4D40}"/>
                  </a:ext>
                </a:extLst>
              </p:cNvPr>
              <p:cNvSpPr/>
              <p:nvPr/>
            </p:nvSpPr>
            <p:spPr>
              <a:xfrm>
                <a:off x="2268767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4" name="Freeform: Shape 2613">
                <a:extLst>
                  <a:ext uri="{FF2B5EF4-FFF2-40B4-BE49-F238E27FC236}">
                    <a16:creationId xmlns:a16="http://schemas.microsoft.com/office/drawing/2014/main" id="{9075C56E-2A22-271A-0D5D-67731CAE9953}"/>
                  </a:ext>
                </a:extLst>
              </p:cNvPr>
              <p:cNvSpPr/>
              <p:nvPr/>
            </p:nvSpPr>
            <p:spPr>
              <a:xfrm>
                <a:off x="2268767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5" name="Freeform: Shape 2614">
                <a:extLst>
                  <a:ext uri="{FF2B5EF4-FFF2-40B4-BE49-F238E27FC236}">
                    <a16:creationId xmlns:a16="http://schemas.microsoft.com/office/drawing/2014/main" id="{103D281F-DA7E-7918-FE6B-C71F6D4249AC}"/>
                  </a:ext>
                </a:extLst>
              </p:cNvPr>
              <p:cNvSpPr/>
              <p:nvPr/>
            </p:nvSpPr>
            <p:spPr>
              <a:xfrm>
                <a:off x="2268767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6" name="Freeform: Shape 2615">
                <a:extLst>
                  <a:ext uri="{FF2B5EF4-FFF2-40B4-BE49-F238E27FC236}">
                    <a16:creationId xmlns:a16="http://schemas.microsoft.com/office/drawing/2014/main" id="{1F742012-6251-A73D-C710-2A58A87D89CE}"/>
                  </a:ext>
                </a:extLst>
              </p:cNvPr>
              <p:cNvSpPr/>
              <p:nvPr/>
            </p:nvSpPr>
            <p:spPr>
              <a:xfrm>
                <a:off x="2268767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7" name="Freeform: Shape 2616">
                <a:extLst>
                  <a:ext uri="{FF2B5EF4-FFF2-40B4-BE49-F238E27FC236}">
                    <a16:creationId xmlns:a16="http://schemas.microsoft.com/office/drawing/2014/main" id="{23BA9FB2-84E7-8BB5-0247-1C188807ABF9}"/>
                  </a:ext>
                </a:extLst>
              </p:cNvPr>
              <p:cNvSpPr/>
              <p:nvPr/>
            </p:nvSpPr>
            <p:spPr>
              <a:xfrm>
                <a:off x="2268767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8" name="Freeform: Shape 2617">
                <a:extLst>
                  <a:ext uri="{FF2B5EF4-FFF2-40B4-BE49-F238E27FC236}">
                    <a16:creationId xmlns:a16="http://schemas.microsoft.com/office/drawing/2014/main" id="{0A9791DE-E386-08AC-B8ED-BA523D372080}"/>
                  </a:ext>
                </a:extLst>
              </p:cNvPr>
              <p:cNvSpPr/>
              <p:nvPr/>
            </p:nvSpPr>
            <p:spPr>
              <a:xfrm>
                <a:off x="2268767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9" name="Freeform: Shape 2618">
                <a:extLst>
                  <a:ext uri="{FF2B5EF4-FFF2-40B4-BE49-F238E27FC236}">
                    <a16:creationId xmlns:a16="http://schemas.microsoft.com/office/drawing/2014/main" id="{A5B0DE37-75AC-4036-E234-776F13651CC3}"/>
                  </a:ext>
                </a:extLst>
              </p:cNvPr>
              <p:cNvSpPr/>
              <p:nvPr/>
            </p:nvSpPr>
            <p:spPr>
              <a:xfrm>
                <a:off x="2268767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0" name="Freeform: Shape 2619">
                <a:extLst>
                  <a:ext uri="{FF2B5EF4-FFF2-40B4-BE49-F238E27FC236}">
                    <a16:creationId xmlns:a16="http://schemas.microsoft.com/office/drawing/2014/main" id="{50EBDD53-C41E-7BE7-24DF-6483E9CF8421}"/>
                  </a:ext>
                </a:extLst>
              </p:cNvPr>
              <p:cNvSpPr/>
              <p:nvPr/>
            </p:nvSpPr>
            <p:spPr>
              <a:xfrm>
                <a:off x="2268767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1" name="Freeform: Shape 2620">
                <a:extLst>
                  <a:ext uri="{FF2B5EF4-FFF2-40B4-BE49-F238E27FC236}">
                    <a16:creationId xmlns:a16="http://schemas.microsoft.com/office/drawing/2014/main" id="{492D15D6-EAA2-726F-9D78-8B6CAFC6CD78}"/>
                  </a:ext>
                </a:extLst>
              </p:cNvPr>
              <p:cNvSpPr/>
              <p:nvPr/>
            </p:nvSpPr>
            <p:spPr>
              <a:xfrm>
                <a:off x="2268767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9" name="Graphic 32">
              <a:extLst>
                <a:ext uri="{FF2B5EF4-FFF2-40B4-BE49-F238E27FC236}">
                  <a16:creationId xmlns:a16="http://schemas.microsoft.com/office/drawing/2014/main" id="{595D63DB-3EE5-BE26-02DA-0573FA68D4C5}"/>
                </a:ext>
              </a:extLst>
            </p:cNvPr>
            <p:cNvGrpSpPr/>
            <p:nvPr/>
          </p:nvGrpSpPr>
          <p:grpSpPr>
            <a:xfrm>
              <a:off x="4564852" y="7702416"/>
              <a:ext cx="491627" cy="79039"/>
              <a:chOff x="1418805" y="4613978"/>
              <a:chExt cx="491627" cy="79039"/>
            </a:xfrm>
          </p:grpSpPr>
          <p:sp>
            <p:nvSpPr>
              <p:cNvPr id="2610" name="Freeform: Shape 2609">
                <a:extLst>
                  <a:ext uri="{FF2B5EF4-FFF2-40B4-BE49-F238E27FC236}">
                    <a16:creationId xmlns:a16="http://schemas.microsoft.com/office/drawing/2014/main" id="{BE7F8C4D-CF0C-6E4C-4C22-75DA19C1E9BD}"/>
                  </a:ext>
                </a:extLst>
              </p:cNvPr>
              <p:cNvSpPr/>
              <p:nvPr/>
            </p:nvSpPr>
            <p:spPr>
              <a:xfrm>
                <a:off x="1418805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9 w 384955"/>
                  <a:gd name="connsiteY2" fmla="*/ 0 h 79039"/>
                  <a:gd name="connsiteX3" fmla="*/ 90169 w 384955"/>
                  <a:gd name="connsiteY3" fmla="*/ 25293 h 79039"/>
                  <a:gd name="connsiteX4" fmla="*/ 60956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9" y="0"/>
                    </a:lnTo>
                    <a:lnTo>
                      <a:pt x="90169" y="25293"/>
                    </a:lnTo>
                    <a:lnTo>
                      <a:pt x="60956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1" name="Freeform: Shape 2610">
                <a:extLst>
                  <a:ext uri="{FF2B5EF4-FFF2-40B4-BE49-F238E27FC236}">
                    <a16:creationId xmlns:a16="http://schemas.microsoft.com/office/drawing/2014/main" id="{CAD86EC9-A9D0-B562-F875-D0286B1221E4}"/>
                  </a:ext>
                </a:extLst>
              </p:cNvPr>
              <p:cNvSpPr/>
              <p:nvPr/>
            </p:nvSpPr>
            <p:spPr>
              <a:xfrm>
                <a:off x="1697025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9 w 213407"/>
                  <a:gd name="connsiteY6" fmla="*/ 0 h 79039"/>
                  <a:gd name="connsiteX7" fmla="*/ 90169 w 213407"/>
                  <a:gd name="connsiteY7" fmla="*/ 25293 h 79039"/>
                  <a:gd name="connsiteX8" fmla="*/ 60956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9" y="0"/>
                    </a:lnTo>
                    <a:lnTo>
                      <a:pt x="90169" y="25293"/>
                    </a:lnTo>
                    <a:lnTo>
                      <a:pt x="60956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0" name="Graphic 32">
              <a:extLst>
                <a:ext uri="{FF2B5EF4-FFF2-40B4-BE49-F238E27FC236}">
                  <a16:creationId xmlns:a16="http://schemas.microsoft.com/office/drawing/2014/main" id="{45BD53FA-53B8-A897-46B6-B58FC4E6AD80}"/>
                </a:ext>
              </a:extLst>
            </p:cNvPr>
            <p:cNvGrpSpPr/>
            <p:nvPr/>
          </p:nvGrpSpPr>
          <p:grpSpPr>
            <a:xfrm>
              <a:off x="4554355" y="7778863"/>
              <a:ext cx="512177" cy="1314653"/>
              <a:chOff x="1408308" y="4690425"/>
              <a:chExt cx="512177" cy="1314653"/>
            </a:xfrm>
          </p:grpSpPr>
          <p:sp>
            <p:nvSpPr>
              <p:cNvPr id="2608" name="Freeform: Shape 2607">
                <a:extLst>
                  <a:ext uri="{FF2B5EF4-FFF2-40B4-BE49-F238E27FC236}">
                    <a16:creationId xmlns:a16="http://schemas.microsoft.com/office/drawing/2014/main" id="{6459E4B9-96F7-B13C-73CE-54A5720F87DC}"/>
                  </a:ext>
                </a:extLst>
              </p:cNvPr>
              <p:cNvSpPr/>
              <p:nvPr/>
            </p:nvSpPr>
            <p:spPr>
              <a:xfrm>
                <a:off x="1503156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9" name="Freeform: Shape 2608">
                <a:extLst>
                  <a:ext uri="{FF2B5EF4-FFF2-40B4-BE49-F238E27FC236}">
                    <a16:creationId xmlns:a16="http://schemas.microsoft.com/office/drawing/2014/main" id="{D21EE9C3-6EED-CD96-6FA7-A4AAE882403C}"/>
                  </a:ext>
                </a:extLst>
              </p:cNvPr>
              <p:cNvSpPr/>
              <p:nvPr/>
            </p:nvSpPr>
            <p:spPr>
              <a:xfrm>
                <a:off x="1408308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1" name="Graphic 32">
              <a:extLst>
                <a:ext uri="{FF2B5EF4-FFF2-40B4-BE49-F238E27FC236}">
                  <a16:creationId xmlns:a16="http://schemas.microsoft.com/office/drawing/2014/main" id="{C3D769DA-534A-28EE-4AFD-268831869B87}"/>
                </a:ext>
              </a:extLst>
            </p:cNvPr>
            <p:cNvGrpSpPr/>
            <p:nvPr/>
          </p:nvGrpSpPr>
          <p:grpSpPr>
            <a:xfrm>
              <a:off x="4926854" y="7860496"/>
              <a:ext cx="99084" cy="1134000"/>
              <a:chOff x="1780807" y="4772058"/>
              <a:chExt cx="99084" cy="1134000"/>
            </a:xfrm>
            <a:solidFill>
              <a:srgbClr val="FFFFFF"/>
            </a:solidFill>
          </p:grpSpPr>
          <p:grpSp>
            <p:nvGrpSpPr>
              <p:cNvPr id="2588" name="Graphic 32">
                <a:extLst>
                  <a:ext uri="{FF2B5EF4-FFF2-40B4-BE49-F238E27FC236}">
                    <a16:creationId xmlns:a16="http://schemas.microsoft.com/office/drawing/2014/main" id="{3615CB1F-2D75-1704-D013-F75F81DB7110}"/>
                  </a:ext>
                </a:extLst>
              </p:cNvPr>
              <p:cNvGrpSpPr/>
              <p:nvPr/>
            </p:nvGrpSpPr>
            <p:grpSpPr>
              <a:xfrm>
                <a:off x="1780807" y="4772058"/>
                <a:ext cx="37939" cy="1134000"/>
                <a:chOff x="1780807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2599" name="Graphic 32">
                  <a:extLst>
                    <a:ext uri="{FF2B5EF4-FFF2-40B4-BE49-F238E27FC236}">
                      <a16:creationId xmlns:a16="http://schemas.microsoft.com/office/drawing/2014/main" id="{F96FDF39-977B-1861-E218-7C1276275EF5}"/>
                    </a:ext>
                  </a:extLst>
                </p:cNvPr>
                <p:cNvGrpSpPr/>
                <p:nvPr/>
              </p:nvGrpSpPr>
              <p:grpSpPr>
                <a:xfrm>
                  <a:off x="1780807" y="4772058"/>
                  <a:ext cx="37939" cy="355868"/>
                  <a:chOff x="1780807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6" name="Freeform: Shape 2605">
                    <a:extLst>
                      <a:ext uri="{FF2B5EF4-FFF2-40B4-BE49-F238E27FC236}">
                        <a16:creationId xmlns:a16="http://schemas.microsoft.com/office/drawing/2014/main" id="{6AD7EA61-67BE-0938-1387-940C0ECEC29E}"/>
                      </a:ext>
                    </a:extLst>
                  </p:cNvPr>
                  <p:cNvSpPr/>
                  <p:nvPr/>
                </p:nvSpPr>
                <p:spPr>
                  <a:xfrm>
                    <a:off x="1780807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607" name="Freeform: Shape 2606">
                    <a:extLst>
                      <a:ext uri="{FF2B5EF4-FFF2-40B4-BE49-F238E27FC236}">
                        <a16:creationId xmlns:a16="http://schemas.microsoft.com/office/drawing/2014/main" id="{C3906E43-7F14-45A7-A805-89892B25F6DA}"/>
                      </a:ext>
                    </a:extLst>
                  </p:cNvPr>
                  <p:cNvSpPr/>
                  <p:nvPr/>
                </p:nvSpPr>
                <p:spPr>
                  <a:xfrm>
                    <a:off x="180926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600" name="Graphic 32">
                  <a:extLst>
                    <a:ext uri="{FF2B5EF4-FFF2-40B4-BE49-F238E27FC236}">
                      <a16:creationId xmlns:a16="http://schemas.microsoft.com/office/drawing/2014/main" id="{E41FC30F-6026-5BAF-0EB1-C082C1A6DBA5}"/>
                    </a:ext>
                  </a:extLst>
                </p:cNvPr>
                <p:cNvGrpSpPr/>
                <p:nvPr/>
              </p:nvGrpSpPr>
              <p:grpSpPr>
                <a:xfrm>
                  <a:off x="1780807" y="5160744"/>
                  <a:ext cx="37939" cy="355868"/>
                  <a:chOff x="1780807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4" name="Freeform: Shape 2603">
                    <a:extLst>
                      <a:ext uri="{FF2B5EF4-FFF2-40B4-BE49-F238E27FC236}">
                        <a16:creationId xmlns:a16="http://schemas.microsoft.com/office/drawing/2014/main" id="{A367E9E0-FE8F-E373-0E28-B25148D2A3A2}"/>
                      </a:ext>
                    </a:extLst>
                  </p:cNvPr>
                  <p:cNvSpPr/>
                  <p:nvPr/>
                </p:nvSpPr>
                <p:spPr>
                  <a:xfrm>
                    <a:off x="1780807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605" name="Freeform: Shape 2604">
                    <a:extLst>
                      <a:ext uri="{FF2B5EF4-FFF2-40B4-BE49-F238E27FC236}">
                        <a16:creationId xmlns:a16="http://schemas.microsoft.com/office/drawing/2014/main" id="{09319C74-2A2F-6440-0282-10F19B85BBD9}"/>
                      </a:ext>
                    </a:extLst>
                  </p:cNvPr>
                  <p:cNvSpPr/>
                  <p:nvPr/>
                </p:nvSpPr>
                <p:spPr>
                  <a:xfrm>
                    <a:off x="180926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601" name="Graphic 32">
                  <a:extLst>
                    <a:ext uri="{FF2B5EF4-FFF2-40B4-BE49-F238E27FC236}">
                      <a16:creationId xmlns:a16="http://schemas.microsoft.com/office/drawing/2014/main" id="{FC0806F3-90CA-EFA9-626C-A8E5541F917A}"/>
                    </a:ext>
                  </a:extLst>
                </p:cNvPr>
                <p:cNvGrpSpPr/>
                <p:nvPr/>
              </p:nvGrpSpPr>
              <p:grpSpPr>
                <a:xfrm>
                  <a:off x="1780807" y="5550189"/>
                  <a:ext cx="37939" cy="355868"/>
                  <a:chOff x="1780807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2" name="Freeform: Shape 2601">
                    <a:extLst>
                      <a:ext uri="{FF2B5EF4-FFF2-40B4-BE49-F238E27FC236}">
                        <a16:creationId xmlns:a16="http://schemas.microsoft.com/office/drawing/2014/main" id="{A6B1046A-6706-E250-ED54-B2C693713657}"/>
                      </a:ext>
                    </a:extLst>
                  </p:cNvPr>
                  <p:cNvSpPr/>
                  <p:nvPr/>
                </p:nvSpPr>
                <p:spPr>
                  <a:xfrm>
                    <a:off x="1780807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603" name="Freeform: Shape 2602">
                    <a:extLst>
                      <a:ext uri="{FF2B5EF4-FFF2-40B4-BE49-F238E27FC236}">
                        <a16:creationId xmlns:a16="http://schemas.microsoft.com/office/drawing/2014/main" id="{7B49928D-2554-9FF0-D513-4AFAFCDAC4C0}"/>
                      </a:ext>
                    </a:extLst>
                  </p:cNvPr>
                  <p:cNvSpPr/>
                  <p:nvPr/>
                </p:nvSpPr>
                <p:spPr>
                  <a:xfrm>
                    <a:off x="180926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589" name="Graphic 32">
                <a:extLst>
                  <a:ext uri="{FF2B5EF4-FFF2-40B4-BE49-F238E27FC236}">
                    <a16:creationId xmlns:a16="http://schemas.microsoft.com/office/drawing/2014/main" id="{038E2D1D-A6F7-58D4-29DA-98FD57CAB7D4}"/>
                  </a:ext>
                </a:extLst>
              </p:cNvPr>
              <p:cNvGrpSpPr/>
              <p:nvPr/>
            </p:nvGrpSpPr>
            <p:grpSpPr>
              <a:xfrm>
                <a:off x="1841952" y="4772058"/>
                <a:ext cx="37939" cy="1134000"/>
                <a:chOff x="1841952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2590" name="Graphic 32">
                  <a:extLst>
                    <a:ext uri="{FF2B5EF4-FFF2-40B4-BE49-F238E27FC236}">
                      <a16:creationId xmlns:a16="http://schemas.microsoft.com/office/drawing/2014/main" id="{5A3A09E2-362D-DFA0-B5DD-F8B7107C1C6A}"/>
                    </a:ext>
                  </a:extLst>
                </p:cNvPr>
                <p:cNvGrpSpPr/>
                <p:nvPr/>
              </p:nvGrpSpPr>
              <p:grpSpPr>
                <a:xfrm>
                  <a:off x="1841952" y="4772058"/>
                  <a:ext cx="37939" cy="355868"/>
                  <a:chOff x="1841952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7" name="Freeform: Shape 2596">
                    <a:extLst>
                      <a:ext uri="{FF2B5EF4-FFF2-40B4-BE49-F238E27FC236}">
                        <a16:creationId xmlns:a16="http://schemas.microsoft.com/office/drawing/2014/main" id="{C91D83FA-2DC6-05AD-637C-B854ADE292B2}"/>
                      </a:ext>
                    </a:extLst>
                  </p:cNvPr>
                  <p:cNvSpPr/>
                  <p:nvPr/>
                </p:nvSpPr>
                <p:spPr>
                  <a:xfrm>
                    <a:off x="1841952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98" name="Freeform: Shape 2597">
                    <a:extLst>
                      <a:ext uri="{FF2B5EF4-FFF2-40B4-BE49-F238E27FC236}">
                        <a16:creationId xmlns:a16="http://schemas.microsoft.com/office/drawing/2014/main" id="{D56BB862-E8F8-0217-C097-C3840E641D11}"/>
                      </a:ext>
                    </a:extLst>
                  </p:cNvPr>
                  <p:cNvSpPr/>
                  <p:nvPr/>
                </p:nvSpPr>
                <p:spPr>
                  <a:xfrm>
                    <a:off x="1870407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591" name="Graphic 32">
                  <a:extLst>
                    <a:ext uri="{FF2B5EF4-FFF2-40B4-BE49-F238E27FC236}">
                      <a16:creationId xmlns:a16="http://schemas.microsoft.com/office/drawing/2014/main" id="{9B2088B4-4B15-B2EA-B1D1-C47A39FB3648}"/>
                    </a:ext>
                  </a:extLst>
                </p:cNvPr>
                <p:cNvGrpSpPr/>
                <p:nvPr/>
              </p:nvGrpSpPr>
              <p:grpSpPr>
                <a:xfrm>
                  <a:off x="1841952" y="5160744"/>
                  <a:ext cx="37939" cy="355868"/>
                  <a:chOff x="1841952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5" name="Freeform: Shape 2594">
                    <a:extLst>
                      <a:ext uri="{FF2B5EF4-FFF2-40B4-BE49-F238E27FC236}">
                        <a16:creationId xmlns:a16="http://schemas.microsoft.com/office/drawing/2014/main" id="{1AE1CD60-5876-E156-0952-5059E9F25B2C}"/>
                      </a:ext>
                    </a:extLst>
                  </p:cNvPr>
                  <p:cNvSpPr/>
                  <p:nvPr/>
                </p:nvSpPr>
                <p:spPr>
                  <a:xfrm>
                    <a:off x="1841952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96" name="Freeform: Shape 2595">
                    <a:extLst>
                      <a:ext uri="{FF2B5EF4-FFF2-40B4-BE49-F238E27FC236}">
                        <a16:creationId xmlns:a16="http://schemas.microsoft.com/office/drawing/2014/main" id="{DF46E74F-1C2B-D7F6-4987-AE9A482E1C76}"/>
                      </a:ext>
                    </a:extLst>
                  </p:cNvPr>
                  <p:cNvSpPr/>
                  <p:nvPr/>
                </p:nvSpPr>
                <p:spPr>
                  <a:xfrm>
                    <a:off x="1870407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592" name="Graphic 32">
                  <a:extLst>
                    <a:ext uri="{FF2B5EF4-FFF2-40B4-BE49-F238E27FC236}">
                      <a16:creationId xmlns:a16="http://schemas.microsoft.com/office/drawing/2014/main" id="{EFB7E6EE-7061-9894-C53A-11A67E199134}"/>
                    </a:ext>
                  </a:extLst>
                </p:cNvPr>
                <p:cNvGrpSpPr/>
                <p:nvPr/>
              </p:nvGrpSpPr>
              <p:grpSpPr>
                <a:xfrm>
                  <a:off x="1841952" y="5550189"/>
                  <a:ext cx="37939" cy="355868"/>
                  <a:chOff x="1841952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3" name="Freeform: Shape 2592">
                    <a:extLst>
                      <a:ext uri="{FF2B5EF4-FFF2-40B4-BE49-F238E27FC236}">
                        <a16:creationId xmlns:a16="http://schemas.microsoft.com/office/drawing/2014/main" id="{63BB848B-8245-2BDF-6716-5D228BF0BCA0}"/>
                      </a:ext>
                    </a:extLst>
                  </p:cNvPr>
                  <p:cNvSpPr/>
                  <p:nvPr/>
                </p:nvSpPr>
                <p:spPr>
                  <a:xfrm>
                    <a:off x="1841952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94" name="Freeform: Shape 2593">
                    <a:extLst>
                      <a:ext uri="{FF2B5EF4-FFF2-40B4-BE49-F238E27FC236}">
                        <a16:creationId xmlns:a16="http://schemas.microsoft.com/office/drawing/2014/main" id="{56C291CE-AD33-C3E4-B573-EA20F90F0DED}"/>
                      </a:ext>
                    </a:extLst>
                  </p:cNvPr>
                  <p:cNvSpPr/>
                  <p:nvPr/>
                </p:nvSpPr>
                <p:spPr>
                  <a:xfrm>
                    <a:off x="1870407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2" name="Graphic 32">
              <a:extLst>
                <a:ext uri="{FF2B5EF4-FFF2-40B4-BE49-F238E27FC236}">
                  <a16:creationId xmlns:a16="http://schemas.microsoft.com/office/drawing/2014/main" id="{DD2EAE24-F6F0-21B8-D75E-0AAFA08E70E4}"/>
                </a:ext>
              </a:extLst>
            </p:cNvPr>
            <p:cNvGrpSpPr/>
            <p:nvPr/>
          </p:nvGrpSpPr>
          <p:grpSpPr>
            <a:xfrm>
              <a:off x="4597037" y="7837353"/>
              <a:ext cx="213217" cy="1199255"/>
              <a:chOff x="1450990" y="4748915"/>
              <a:chExt cx="213217" cy="1199255"/>
            </a:xfrm>
          </p:grpSpPr>
          <p:grpSp>
            <p:nvGrpSpPr>
              <p:cNvPr id="2406" name="Graphic 32">
                <a:extLst>
                  <a:ext uri="{FF2B5EF4-FFF2-40B4-BE49-F238E27FC236}">
                    <a16:creationId xmlns:a16="http://schemas.microsoft.com/office/drawing/2014/main" id="{245C9FAC-880D-E863-45FC-B81B5AF582BA}"/>
                  </a:ext>
                </a:extLst>
              </p:cNvPr>
              <p:cNvGrpSpPr/>
              <p:nvPr/>
            </p:nvGrpSpPr>
            <p:grpSpPr>
              <a:xfrm>
                <a:off x="1480456" y="4748915"/>
                <a:ext cx="183751" cy="1199255"/>
                <a:chOff x="1480456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2558" name="Freeform: Shape 2557">
                  <a:extLst>
                    <a:ext uri="{FF2B5EF4-FFF2-40B4-BE49-F238E27FC236}">
                      <a16:creationId xmlns:a16="http://schemas.microsoft.com/office/drawing/2014/main" id="{CE1BDF88-8529-85B8-2FBE-96A7B777064D}"/>
                    </a:ext>
                  </a:extLst>
                </p:cNvPr>
                <p:cNvSpPr/>
                <p:nvPr/>
              </p:nvSpPr>
              <p:spPr>
                <a:xfrm rot="10800000">
                  <a:off x="1509922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59" name="Freeform: Shape 2558">
                  <a:extLst>
                    <a:ext uri="{FF2B5EF4-FFF2-40B4-BE49-F238E27FC236}">
                      <a16:creationId xmlns:a16="http://schemas.microsoft.com/office/drawing/2014/main" id="{0F0D0346-501B-1383-A08F-89518DFCC49B}"/>
                    </a:ext>
                  </a:extLst>
                </p:cNvPr>
                <p:cNvSpPr/>
                <p:nvPr/>
              </p:nvSpPr>
              <p:spPr>
                <a:xfrm rot="10800000">
                  <a:off x="1539325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0" name="Freeform: Shape 2559">
                  <a:extLst>
                    <a:ext uri="{FF2B5EF4-FFF2-40B4-BE49-F238E27FC236}">
                      <a16:creationId xmlns:a16="http://schemas.microsoft.com/office/drawing/2014/main" id="{2C9F6305-D8D5-20FB-D39A-87224C51FF53}"/>
                    </a:ext>
                  </a:extLst>
                </p:cNvPr>
                <p:cNvSpPr/>
                <p:nvPr/>
              </p:nvSpPr>
              <p:spPr>
                <a:xfrm rot="10800000">
                  <a:off x="1509922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1" name="Freeform: Shape 2560">
                  <a:extLst>
                    <a:ext uri="{FF2B5EF4-FFF2-40B4-BE49-F238E27FC236}">
                      <a16:creationId xmlns:a16="http://schemas.microsoft.com/office/drawing/2014/main" id="{8B7DF42B-E6C6-3EE2-788D-5E7DB50FCD45}"/>
                    </a:ext>
                  </a:extLst>
                </p:cNvPr>
                <p:cNvSpPr/>
                <p:nvPr/>
              </p:nvSpPr>
              <p:spPr>
                <a:xfrm rot="10800000">
                  <a:off x="1598257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2" name="Freeform: Shape 2561">
                  <a:extLst>
                    <a:ext uri="{FF2B5EF4-FFF2-40B4-BE49-F238E27FC236}">
                      <a16:creationId xmlns:a16="http://schemas.microsoft.com/office/drawing/2014/main" id="{0536AD29-123B-D87B-2875-24E357B0F52D}"/>
                    </a:ext>
                  </a:extLst>
                </p:cNvPr>
                <p:cNvSpPr/>
                <p:nvPr/>
              </p:nvSpPr>
              <p:spPr>
                <a:xfrm rot="10800000">
                  <a:off x="1568791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3" name="Freeform: Shape 2562">
                  <a:extLst>
                    <a:ext uri="{FF2B5EF4-FFF2-40B4-BE49-F238E27FC236}">
                      <a16:creationId xmlns:a16="http://schemas.microsoft.com/office/drawing/2014/main" id="{248F31F6-2492-365A-39D9-D4214B48FB9F}"/>
                    </a:ext>
                  </a:extLst>
                </p:cNvPr>
                <p:cNvSpPr/>
                <p:nvPr/>
              </p:nvSpPr>
              <p:spPr>
                <a:xfrm rot="10800000">
                  <a:off x="1509922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4" name="Freeform: Shape 2563">
                  <a:extLst>
                    <a:ext uri="{FF2B5EF4-FFF2-40B4-BE49-F238E27FC236}">
                      <a16:creationId xmlns:a16="http://schemas.microsoft.com/office/drawing/2014/main" id="{E78216F2-0302-4C18-15D2-2A152721C060}"/>
                    </a:ext>
                  </a:extLst>
                </p:cNvPr>
                <p:cNvSpPr/>
                <p:nvPr/>
              </p:nvSpPr>
              <p:spPr>
                <a:xfrm rot="10800000">
                  <a:off x="1627723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5" name="Freeform: Shape 2564">
                  <a:extLst>
                    <a:ext uri="{FF2B5EF4-FFF2-40B4-BE49-F238E27FC236}">
                      <a16:creationId xmlns:a16="http://schemas.microsoft.com/office/drawing/2014/main" id="{A352B647-B3E9-300C-8364-013CB991D767}"/>
                    </a:ext>
                  </a:extLst>
                </p:cNvPr>
                <p:cNvSpPr/>
                <p:nvPr/>
              </p:nvSpPr>
              <p:spPr>
                <a:xfrm rot="10800000">
                  <a:off x="1598257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6" name="Freeform: Shape 2565">
                  <a:extLst>
                    <a:ext uri="{FF2B5EF4-FFF2-40B4-BE49-F238E27FC236}">
                      <a16:creationId xmlns:a16="http://schemas.microsoft.com/office/drawing/2014/main" id="{EE79B78B-2A73-6B9E-ADD6-C811C18F258D}"/>
                    </a:ext>
                  </a:extLst>
                </p:cNvPr>
                <p:cNvSpPr/>
                <p:nvPr/>
              </p:nvSpPr>
              <p:spPr>
                <a:xfrm rot="10800000">
                  <a:off x="1539325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7" name="Freeform: Shape 2566">
                  <a:extLst>
                    <a:ext uri="{FF2B5EF4-FFF2-40B4-BE49-F238E27FC236}">
                      <a16:creationId xmlns:a16="http://schemas.microsoft.com/office/drawing/2014/main" id="{D62C6D60-DE7D-2B57-D98E-253746822513}"/>
                    </a:ext>
                  </a:extLst>
                </p:cNvPr>
                <p:cNvSpPr/>
                <p:nvPr/>
              </p:nvSpPr>
              <p:spPr>
                <a:xfrm rot="10800000">
                  <a:off x="1509922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8" name="Freeform: Shape 2567">
                  <a:extLst>
                    <a:ext uri="{FF2B5EF4-FFF2-40B4-BE49-F238E27FC236}">
                      <a16:creationId xmlns:a16="http://schemas.microsoft.com/office/drawing/2014/main" id="{016CCB7B-2DF2-2736-93CD-AC42EE2CCA1D}"/>
                    </a:ext>
                  </a:extLst>
                </p:cNvPr>
                <p:cNvSpPr/>
                <p:nvPr/>
              </p:nvSpPr>
              <p:spPr>
                <a:xfrm rot="10800000">
                  <a:off x="1598257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9" name="Freeform: Shape 2568">
                  <a:extLst>
                    <a:ext uri="{FF2B5EF4-FFF2-40B4-BE49-F238E27FC236}">
                      <a16:creationId xmlns:a16="http://schemas.microsoft.com/office/drawing/2014/main" id="{71E0F970-FA20-C68F-40D8-6F89EA21E597}"/>
                    </a:ext>
                  </a:extLst>
                </p:cNvPr>
                <p:cNvSpPr/>
                <p:nvPr/>
              </p:nvSpPr>
              <p:spPr>
                <a:xfrm rot="10800000">
                  <a:off x="1568791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0" name="Freeform: Shape 2569">
                  <a:extLst>
                    <a:ext uri="{FF2B5EF4-FFF2-40B4-BE49-F238E27FC236}">
                      <a16:creationId xmlns:a16="http://schemas.microsoft.com/office/drawing/2014/main" id="{C5FFF0F0-2A5E-5871-192D-56B2FEC6715F}"/>
                    </a:ext>
                  </a:extLst>
                </p:cNvPr>
                <p:cNvSpPr/>
                <p:nvPr/>
              </p:nvSpPr>
              <p:spPr>
                <a:xfrm rot="10800000">
                  <a:off x="1539325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1" name="Freeform: Shape 2570">
                  <a:extLst>
                    <a:ext uri="{FF2B5EF4-FFF2-40B4-BE49-F238E27FC236}">
                      <a16:creationId xmlns:a16="http://schemas.microsoft.com/office/drawing/2014/main" id="{014D8891-2584-5E74-B470-FC23343EC3AE}"/>
                    </a:ext>
                  </a:extLst>
                </p:cNvPr>
                <p:cNvSpPr/>
                <p:nvPr/>
              </p:nvSpPr>
              <p:spPr>
                <a:xfrm rot="10800000">
                  <a:off x="1627723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2" name="Freeform: Shape 2571">
                  <a:extLst>
                    <a:ext uri="{FF2B5EF4-FFF2-40B4-BE49-F238E27FC236}">
                      <a16:creationId xmlns:a16="http://schemas.microsoft.com/office/drawing/2014/main" id="{2DEF460E-9203-76A5-591D-F79A7BD352D2}"/>
                    </a:ext>
                  </a:extLst>
                </p:cNvPr>
                <p:cNvSpPr/>
                <p:nvPr/>
              </p:nvSpPr>
              <p:spPr>
                <a:xfrm rot="10800000">
                  <a:off x="1598257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3" name="Freeform: Shape 2572">
                  <a:extLst>
                    <a:ext uri="{FF2B5EF4-FFF2-40B4-BE49-F238E27FC236}">
                      <a16:creationId xmlns:a16="http://schemas.microsoft.com/office/drawing/2014/main" id="{1B0372D5-1A48-5C36-40F8-9D0C3637F6B7}"/>
                    </a:ext>
                  </a:extLst>
                </p:cNvPr>
                <p:cNvSpPr/>
                <p:nvPr/>
              </p:nvSpPr>
              <p:spPr>
                <a:xfrm rot="10800000">
                  <a:off x="1509922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4" name="Freeform: Shape 2573">
                  <a:extLst>
                    <a:ext uri="{FF2B5EF4-FFF2-40B4-BE49-F238E27FC236}">
                      <a16:creationId xmlns:a16="http://schemas.microsoft.com/office/drawing/2014/main" id="{3D4E109B-3C3F-6365-934B-6B39BB0EAF50}"/>
                    </a:ext>
                  </a:extLst>
                </p:cNvPr>
                <p:cNvSpPr/>
                <p:nvPr/>
              </p:nvSpPr>
              <p:spPr>
                <a:xfrm rot="10800000">
                  <a:off x="1480456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5" name="Freeform: Shape 2574">
                  <a:extLst>
                    <a:ext uri="{FF2B5EF4-FFF2-40B4-BE49-F238E27FC236}">
                      <a16:creationId xmlns:a16="http://schemas.microsoft.com/office/drawing/2014/main" id="{2DCF22EB-2B52-2D26-74B0-A45830E30043}"/>
                    </a:ext>
                  </a:extLst>
                </p:cNvPr>
                <p:cNvSpPr/>
                <p:nvPr/>
              </p:nvSpPr>
              <p:spPr>
                <a:xfrm rot="10800000">
                  <a:off x="1509922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6" name="Freeform: Shape 2575">
                  <a:extLst>
                    <a:ext uri="{FF2B5EF4-FFF2-40B4-BE49-F238E27FC236}">
                      <a16:creationId xmlns:a16="http://schemas.microsoft.com/office/drawing/2014/main" id="{70CB6A8F-10B4-6FBE-EB08-4A2095C6C172}"/>
                    </a:ext>
                  </a:extLst>
                </p:cNvPr>
                <p:cNvSpPr/>
                <p:nvPr/>
              </p:nvSpPr>
              <p:spPr>
                <a:xfrm rot="10800000">
                  <a:off x="1568791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7" name="Freeform: Shape 2576">
                  <a:extLst>
                    <a:ext uri="{FF2B5EF4-FFF2-40B4-BE49-F238E27FC236}">
                      <a16:creationId xmlns:a16="http://schemas.microsoft.com/office/drawing/2014/main" id="{33C7608F-7645-EC77-9C4C-7ADA060E9BA1}"/>
                    </a:ext>
                  </a:extLst>
                </p:cNvPr>
                <p:cNvSpPr/>
                <p:nvPr/>
              </p:nvSpPr>
              <p:spPr>
                <a:xfrm rot="10800000">
                  <a:off x="1539325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8" name="Freeform: Shape 2577">
                  <a:extLst>
                    <a:ext uri="{FF2B5EF4-FFF2-40B4-BE49-F238E27FC236}">
                      <a16:creationId xmlns:a16="http://schemas.microsoft.com/office/drawing/2014/main" id="{225B2FA8-7C88-A4E4-4E11-0C6A1636BD81}"/>
                    </a:ext>
                  </a:extLst>
                </p:cNvPr>
                <p:cNvSpPr/>
                <p:nvPr/>
              </p:nvSpPr>
              <p:spPr>
                <a:xfrm rot="10800000">
                  <a:off x="1598257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9" name="Freeform: Shape 2578">
                  <a:extLst>
                    <a:ext uri="{FF2B5EF4-FFF2-40B4-BE49-F238E27FC236}">
                      <a16:creationId xmlns:a16="http://schemas.microsoft.com/office/drawing/2014/main" id="{9A4C5F07-5B0E-8D38-1F9C-8D529A5F1CD8}"/>
                    </a:ext>
                  </a:extLst>
                </p:cNvPr>
                <p:cNvSpPr/>
                <p:nvPr/>
              </p:nvSpPr>
              <p:spPr>
                <a:xfrm rot="10800000">
                  <a:off x="1657189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0" name="Freeform: Shape 2579">
                  <a:extLst>
                    <a:ext uri="{FF2B5EF4-FFF2-40B4-BE49-F238E27FC236}">
                      <a16:creationId xmlns:a16="http://schemas.microsoft.com/office/drawing/2014/main" id="{7D7292E0-FFD7-6835-EAFA-226BED935EA8}"/>
                    </a:ext>
                  </a:extLst>
                </p:cNvPr>
                <p:cNvSpPr/>
                <p:nvPr/>
              </p:nvSpPr>
              <p:spPr>
                <a:xfrm rot="10800000">
                  <a:off x="1598257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1" name="Freeform: Shape 2580">
                  <a:extLst>
                    <a:ext uri="{FF2B5EF4-FFF2-40B4-BE49-F238E27FC236}">
                      <a16:creationId xmlns:a16="http://schemas.microsoft.com/office/drawing/2014/main" id="{44559288-A52D-0618-1CC8-CE630C8B7163}"/>
                    </a:ext>
                  </a:extLst>
                </p:cNvPr>
                <p:cNvSpPr/>
                <p:nvPr/>
              </p:nvSpPr>
              <p:spPr>
                <a:xfrm rot="10800000">
                  <a:off x="1509922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2" name="Freeform: Shape 2581">
                  <a:extLst>
                    <a:ext uri="{FF2B5EF4-FFF2-40B4-BE49-F238E27FC236}">
                      <a16:creationId xmlns:a16="http://schemas.microsoft.com/office/drawing/2014/main" id="{B52E0110-1330-15E6-A949-6675797213C5}"/>
                    </a:ext>
                  </a:extLst>
                </p:cNvPr>
                <p:cNvSpPr/>
                <p:nvPr/>
              </p:nvSpPr>
              <p:spPr>
                <a:xfrm rot="10800000">
                  <a:off x="1568791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3" name="Freeform: Shape 2582">
                  <a:extLst>
                    <a:ext uri="{FF2B5EF4-FFF2-40B4-BE49-F238E27FC236}">
                      <a16:creationId xmlns:a16="http://schemas.microsoft.com/office/drawing/2014/main" id="{716E7843-22C8-10AA-05E8-5547831EF231}"/>
                    </a:ext>
                  </a:extLst>
                </p:cNvPr>
                <p:cNvSpPr/>
                <p:nvPr/>
              </p:nvSpPr>
              <p:spPr>
                <a:xfrm rot="10800000">
                  <a:off x="1480456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4" name="Freeform: Shape 2583">
                  <a:extLst>
                    <a:ext uri="{FF2B5EF4-FFF2-40B4-BE49-F238E27FC236}">
                      <a16:creationId xmlns:a16="http://schemas.microsoft.com/office/drawing/2014/main" id="{432A17B8-479B-6605-54C7-20A6D0936F58}"/>
                    </a:ext>
                  </a:extLst>
                </p:cNvPr>
                <p:cNvSpPr/>
                <p:nvPr/>
              </p:nvSpPr>
              <p:spPr>
                <a:xfrm rot="10800000">
                  <a:off x="1539325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5" name="Freeform: Shape 2584">
                  <a:extLst>
                    <a:ext uri="{FF2B5EF4-FFF2-40B4-BE49-F238E27FC236}">
                      <a16:creationId xmlns:a16="http://schemas.microsoft.com/office/drawing/2014/main" id="{BA6F20E9-899C-C4D6-14EB-2E6EC8CF8F0B}"/>
                    </a:ext>
                  </a:extLst>
                </p:cNvPr>
                <p:cNvSpPr/>
                <p:nvPr/>
              </p:nvSpPr>
              <p:spPr>
                <a:xfrm rot="10800000">
                  <a:off x="1598257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6" name="Freeform: Shape 2585">
                  <a:extLst>
                    <a:ext uri="{FF2B5EF4-FFF2-40B4-BE49-F238E27FC236}">
                      <a16:creationId xmlns:a16="http://schemas.microsoft.com/office/drawing/2014/main" id="{0AA7499D-7201-2195-C88C-B183F31F4E28}"/>
                    </a:ext>
                  </a:extLst>
                </p:cNvPr>
                <p:cNvSpPr/>
                <p:nvPr/>
              </p:nvSpPr>
              <p:spPr>
                <a:xfrm rot="10800000">
                  <a:off x="1509922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7" name="Freeform: Shape 2586">
                  <a:extLst>
                    <a:ext uri="{FF2B5EF4-FFF2-40B4-BE49-F238E27FC236}">
                      <a16:creationId xmlns:a16="http://schemas.microsoft.com/office/drawing/2014/main" id="{802501A3-DE99-DDC2-4074-72E0B8B98FF7}"/>
                    </a:ext>
                  </a:extLst>
                </p:cNvPr>
                <p:cNvSpPr/>
                <p:nvPr/>
              </p:nvSpPr>
              <p:spPr>
                <a:xfrm rot="10800000">
                  <a:off x="1480456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407" name="Graphic 32">
                <a:extLst>
                  <a:ext uri="{FF2B5EF4-FFF2-40B4-BE49-F238E27FC236}">
                    <a16:creationId xmlns:a16="http://schemas.microsoft.com/office/drawing/2014/main" id="{E3BD2AE2-492F-F4C2-A93C-70CBD52E2C5A}"/>
                  </a:ext>
                </a:extLst>
              </p:cNvPr>
              <p:cNvGrpSpPr/>
              <p:nvPr/>
            </p:nvGrpSpPr>
            <p:grpSpPr>
              <a:xfrm>
                <a:off x="1450990" y="4748915"/>
                <a:ext cx="213217" cy="1199255"/>
                <a:chOff x="1450990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2408" name="Graphic 32">
                  <a:extLst>
                    <a:ext uri="{FF2B5EF4-FFF2-40B4-BE49-F238E27FC236}">
                      <a16:creationId xmlns:a16="http://schemas.microsoft.com/office/drawing/2014/main" id="{4BCEB93B-6258-74F4-9A62-7ECA3483547C}"/>
                    </a:ext>
                  </a:extLst>
                </p:cNvPr>
                <p:cNvGrpSpPr/>
                <p:nvPr/>
              </p:nvGrpSpPr>
              <p:grpSpPr>
                <a:xfrm>
                  <a:off x="1450990" y="4748915"/>
                  <a:ext cx="213217" cy="10749"/>
                  <a:chOff x="1450990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51" name="Freeform: Shape 2550">
                    <a:extLst>
                      <a:ext uri="{FF2B5EF4-FFF2-40B4-BE49-F238E27FC236}">
                        <a16:creationId xmlns:a16="http://schemas.microsoft.com/office/drawing/2014/main" id="{E40E3697-7111-DD31-D079-2A6F02EC13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2" name="Freeform: Shape 2551">
                    <a:extLst>
                      <a:ext uri="{FF2B5EF4-FFF2-40B4-BE49-F238E27FC236}">
                        <a16:creationId xmlns:a16="http://schemas.microsoft.com/office/drawing/2014/main" id="{46743CF1-5E0E-36A9-DF4A-D26A645F19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3" name="Freeform: Shape 2552">
                    <a:extLst>
                      <a:ext uri="{FF2B5EF4-FFF2-40B4-BE49-F238E27FC236}">
                        <a16:creationId xmlns:a16="http://schemas.microsoft.com/office/drawing/2014/main" id="{778D1EFD-848A-856B-E992-9560159453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4" name="Freeform: Shape 2553">
                    <a:extLst>
                      <a:ext uri="{FF2B5EF4-FFF2-40B4-BE49-F238E27FC236}">
                        <a16:creationId xmlns:a16="http://schemas.microsoft.com/office/drawing/2014/main" id="{A0E22331-93C6-D46C-6F0F-9C3A4153D4B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5" name="Freeform: Shape 2554">
                    <a:extLst>
                      <a:ext uri="{FF2B5EF4-FFF2-40B4-BE49-F238E27FC236}">
                        <a16:creationId xmlns:a16="http://schemas.microsoft.com/office/drawing/2014/main" id="{243D3DC6-41B2-20AF-3EAF-A0A5CB22C9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6" name="Freeform: Shape 2555">
                    <a:extLst>
                      <a:ext uri="{FF2B5EF4-FFF2-40B4-BE49-F238E27FC236}">
                        <a16:creationId xmlns:a16="http://schemas.microsoft.com/office/drawing/2014/main" id="{A77B96EE-EC97-15E2-D5C3-5460EF4BD4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7" name="Freeform: Shape 2556">
                    <a:extLst>
                      <a:ext uri="{FF2B5EF4-FFF2-40B4-BE49-F238E27FC236}">
                        <a16:creationId xmlns:a16="http://schemas.microsoft.com/office/drawing/2014/main" id="{B12D7807-A0AD-C001-8058-EDC497E38E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09" name="Graphic 32">
                  <a:extLst>
                    <a:ext uri="{FF2B5EF4-FFF2-40B4-BE49-F238E27FC236}">
                      <a16:creationId xmlns:a16="http://schemas.microsoft.com/office/drawing/2014/main" id="{53AD5941-65AC-BB03-7DD9-E41A83213569}"/>
                    </a:ext>
                  </a:extLst>
                </p:cNvPr>
                <p:cNvGrpSpPr/>
                <p:nvPr/>
              </p:nvGrpSpPr>
              <p:grpSpPr>
                <a:xfrm>
                  <a:off x="1450990" y="4811451"/>
                  <a:ext cx="213217" cy="10749"/>
                  <a:chOff x="1450990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44" name="Freeform: Shape 2543">
                    <a:extLst>
                      <a:ext uri="{FF2B5EF4-FFF2-40B4-BE49-F238E27FC236}">
                        <a16:creationId xmlns:a16="http://schemas.microsoft.com/office/drawing/2014/main" id="{BA5D1DD5-39E6-065C-B7C9-4E46710B3C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5" name="Freeform: Shape 2544">
                    <a:extLst>
                      <a:ext uri="{FF2B5EF4-FFF2-40B4-BE49-F238E27FC236}">
                        <a16:creationId xmlns:a16="http://schemas.microsoft.com/office/drawing/2014/main" id="{E03D46E5-9536-965F-BA08-8F4006C1E7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6" name="Freeform: Shape 2545">
                    <a:extLst>
                      <a:ext uri="{FF2B5EF4-FFF2-40B4-BE49-F238E27FC236}">
                        <a16:creationId xmlns:a16="http://schemas.microsoft.com/office/drawing/2014/main" id="{F6CDC050-F99B-F6EE-7F73-24336862E7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7" name="Freeform: Shape 2546">
                    <a:extLst>
                      <a:ext uri="{FF2B5EF4-FFF2-40B4-BE49-F238E27FC236}">
                        <a16:creationId xmlns:a16="http://schemas.microsoft.com/office/drawing/2014/main" id="{C762A2BE-1A60-6746-2050-5F10B0CBAAB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8" name="Freeform: Shape 2547">
                    <a:extLst>
                      <a:ext uri="{FF2B5EF4-FFF2-40B4-BE49-F238E27FC236}">
                        <a16:creationId xmlns:a16="http://schemas.microsoft.com/office/drawing/2014/main" id="{DD3DDFF9-3D4C-771B-D244-B7EF515CB4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9" name="Freeform: Shape 2548">
                    <a:extLst>
                      <a:ext uri="{FF2B5EF4-FFF2-40B4-BE49-F238E27FC236}">
                        <a16:creationId xmlns:a16="http://schemas.microsoft.com/office/drawing/2014/main" id="{F718C02D-0BED-2E44-5545-2880939074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0" name="Freeform: Shape 2549">
                    <a:extLst>
                      <a:ext uri="{FF2B5EF4-FFF2-40B4-BE49-F238E27FC236}">
                        <a16:creationId xmlns:a16="http://schemas.microsoft.com/office/drawing/2014/main" id="{8D3E2AD8-7558-5B2C-7DAA-05F0B90A92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0" name="Graphic 32">
                  <a:extLst>
                    <a:ext uri="{FF2B5EF4-FFF2-40B4-BE49-F238E27FC236}">
                      <a16:creationId xmlns:a16="http://schemas.microsoft.com/office/drawing/2014/main" id="{F56B88C2-BA8A-A4F7-BA40-975A49AA78C6}"/>
                    </a:ext>
                  </a:extLst>
                </p:cNvPr>
                <p:cNvGrpSpPr/>
                <p:nvPr/>
              </p:nvGrpSpPr>
              <p:grpSpPr>
                <a:xfrm>
                  <a:off x="1450990" y="4873987"/>
                  <a:ext cx="213217" cy="10749"/>
                  <a:chOff x="1450990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37" name="Freeform: Shape 2536">
                    <a:extLst>
                      <a:ext uri="{FF2B5EF4-FFF2-40B4-BE49-F238E27FC236}">
                        <a16:creationId xmlns:a16="http://schemas.microsoft.com/office/drawing/2014/main" id="{6125CDF3-FFBE-B52F-D4BA-0BB0048700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8" name="Freeform: Shape 2537">
                    <a:extLst>
                      <a:ext uri="{FF2B5EF4-FFF2-40B4-BE49-F238E27FC236}">
                        <a16:creationId xmlns:a16="http://schemas.microsoft.com/office/drawing/2014/main" id="{03D3BEA6-938F-F61D-D31F-609720C6B1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9" name="Freeform: Shape 2538">
                    <a:extLst>
                      <a:ext uri="{FF2B5EF4-FFF2-40B4-BE49-F238E27FC236}">
                        <a16:creationId xmlns:a16="http://schemas.microsoft.com/office/drawing/2014/main" id="{ADB8B4CB-C3DE-55FC-A3FB-8A9ECC18F0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0" name="Freeform: Shape 2539">
                    <a:extLst>
                      <a:ext uri="{FF2B5EF4-FFF2-40B4-BE49-F238E27FC236}">
                        <a16:creationId xmlns:a16="http://schemas.microsoft.com/office/drawing/2014/main" id="{A704C953-40F8-6865-27A7-0F51204B1F8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1" name="Freeform: Shape 2540">
                    <a:extLst>
                      <a:ext uri="{FF2B5EF4-FFF2-40B4-BE49-F238E27FC236}">
                        <a16:creationId xmlns:a16="http://schemas.microsoft.com/office/drawing/2014/main" id="{C5165DED-AAC1-0905-508F-970DBA68BC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2" name="Freeform: Shape 2541">
                    <a:extLst>
                      <a:ext uri="{FF2B5EF4-FFF2-40B4-BE49-F238E27FC236}">
                        <a16:creationId xmlns:a16="http://schemas.microsoft.com/office/drawing/2014/main" id="{5F2D0BC5-09FE-FB64-A53D-B530A99BC1B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3" name="Freeform: Shape 2542">
                    <a:extLst>
                      <a:ext uri="{FF2B5EF4-FFF2-40B4-BE49-F238E27FC236}">
                        <a16:creationId xmlns:a16="http://schemas.microsoft.com/office/drawing/2014/main" id="{618D4289-37FA-53B5-B9FE-D61169F158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1" name="Graphic 32">
                  <a:extLst>
                    <a:ext uri="{FF2B5EF4-FFF2-40B4-BE49-F238E27FC236}">
                      <a16:creationId xmlns:a16="http://schemas.microsoft.com/office/drawing/2014/main" id="{8C24358D-8251-662B-5965-688A0C6C12BB}"/>
                    </a:ext>
                  </a:extLst>
                </p:cNvPr>
                <p:cNvGrpSpPr/>
                <p:nvPr/>
              </p:nvGrpSpPr>
              <p:grpSpPr>
                <a:xfrm>
                  <a:off x="1450990" y="4936524"/>
                  <a:ext cx="213217" cy="10749"/>
                  <a:chOff x="1450990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32" name="Freeform: Shape 2531">
                    <a:extLst>
                      <a:ext uri="{FF2B5EF4-FFF2-40B4-BE49-F238E27FC236}">
                        <a16:creationId xmlns:a16="http://schemas.microsoft.com/office/drawing/2014/main" id="{D814A208-EEE4-898E-1B6B-AD57B4EC02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3" name="Freeform: Shape 2532">
                    <a:extLst>
                      <a:ext uri="{FF2B5EF4-FFF2-40B4-BE49-F238E27FC236}">
                        <a16:creationId xmlns:a16="http://schemas.microsoft.com/office/drawing/2014/main" id="{31C31B2C-AB4C-3574-8696-4415E3A96C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4" name="Freeform: Shape 2533">
                    <a:extLst>
                      <a:ext uri="{FF2B5EF4-FFF2-40B4-BE49-F238E27FC236}">
                        <a16:creationId xmlns:a16="http://schemas.microsoft.com/office/drawing/2014/main" id="{B1F265EF-F6E9-0070-C72D-F4AF855D2B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5" name="Freeform: Shape 2534">
                    <a:extLst>
                      <a:ext uri="{FF2B5EF4-FFF2-40B4-BE49-F238E27FC236}">
                        <a16:creationId xmlns:a16="http://schemas.microsoft.com/office/drawing/2014/main" id="{FF3A1400-72F8-B5F3-F698-26884ABAB8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6" name="Freeform: Shape 2535">
                    <a:extLst>
                      <a:ext uri="{FF2B5EF4-FFF2-40B4-BE49-F238E27FC236}">
                        <a16:creationId xmlns:a16="http://schemas.microsoft.com/office/drawing/2014/main" id="{292C973B-F970-CE42-A16F-02542AE4C5C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2" name="Graphic 32">
                  <a:extLst>
                    <a:ext uri="{FF2B5EF4-FFF2-40B4-BE49-F238E27FC236}">
                      <a16:creationId xmlns:a16="http://schemas.microsoft.com/office/drawing/2014/main" id="{7CD0CF19-3422-DC79-A17B-E1CFC3DCEAEF}"/>
                    </a:ext>
                  </a:extLst>
                </p:cNvPr>
                <p:cNvGrpSpPr/>
                <p:nvPr/>
              </p:nvGrpSpPr>
              <p:grpSpPr>
                <a:xfrm>
                  <a:off x="1450990" y="4999123"/>
                  <a:ext cx="213217" cy="10749"/>
                  <a:chOff x="1450990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25" name="Freeform: Shape 2524">
                    <a:extLst>
                      <a:ext uri="{FF2B5EF4-FFF2-40B4-BE49-F238E27FC236}">
                        <a16:creationId xmlns:a16="http://schemas.microsoft.com/office/drawing/2014/main" id="{54C1EC7A-43A7-1A7F-7565-67BF6BE70F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6" name="Freeform: Shape 2525">
                    <a:extLst>
                      <a:ext uri="{FF2B5EF4-FFF2-40B4-BE49-F238E27FC236}">
                        <a16:creationId xmlns:a16="http://schemas.microsoft.com/office/drawing/2014/main" id="{B83CCB60-BAB5-8A59-0EC9-0668726AA6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7" name="Freeform: Shape 2526">
                    <a:extLst>
                      <a:ext uri="{FF2B5EF4-FFF2-40B4-BE49-F238E27FC236}">
                        <a16:creationId xmlns:a16="http://schemas.microsoft.com/office/drawing/2014/main" id="{EB98094C-7E67-09C1-ED38-F4FCAAE263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8" name="Freeform: Shape 2527">
                    <a:extLst>
                      <a:ext uri="{FF2B5EF4-FFF2-40B4-BE49-F238E27FC236}">
                        <a16:creationId xmlns:a16="http://schemas.microsoft.com/office/drawing/2014/main" id="{D1816E08-0074-0A22-52FD-BA6999CF07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9" name="Freeform: Shape 2528">
                    <a:extLst>
                      <a:ext uri="{FF2B5EF4-FFF2-40B4-BE49-F238E27FC236}">
                        <a16:creationId xmlns:a16="http://schemas.microsoft.com/office/drawing/2014/main" id="{68ED4A33-88E2-2B22-0C6C-CD3DAC7FFC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0" name="Freeform: Shape 2529">
                    <a:extLst>
                      <a:ext uri="{FF2B5EF4-FFF2-40B4-BE49-F238E27FC236}">
                        <a16:creationId xmlns:a16="http://schemas.microsoft.com/office/drawing/2014/main" id="{7F1F7738-092A-A1FE-F328-EB59620EB7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1" name="Freeform: Shape 2530">
                    <a:extLst>
                      <a:ext uri="{FF2B5EF4-FFF2-40B4-BE49-F238E27FC236}">
                        <a16:creationId xmlns:a16="http://schemas.microsoft.com/office/drawing/2014/main" id="{DBDB6FD2-6ECD-4D66-62E6-4E369A1BAE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3" name="Graphic 32">
                  <a:extLst>
                    <a:ext uri="{FF2B5EF4-FFF2-40B4-BE49-F238E27FC236}">
                      <a16:creationId xmlns:a16="http://schemas.microsoft.com/office/drawing/2014/main" id="{8F3C367A-9D5A-1804-CBFA-9E1F2F4CF8DF}"/>
                    </a:ext>
                  </a:extLst>
                </p:cNvPr>
                <p:cNvGrpSpPr/>
                <p:nvPr/>
              </p:nvGrpSpPr>
              <p:grpSpPr>
                <a:xfrm>
                  <a:off x="1450990" y="5061659"/>
                  <a:ext cx="213217" cy="10749"/>
                  <a:chOff x="1450990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18" name="Freeform: Shape 2517">
                    <a:extLst>
                      <a:ext uri="{FF2B5EF4-FFF2-40B4-BE49-F238E27FC236}">
                        <a16:creationId xmlns:a16="http://schemas.microsoft.com/office/drawing/2014/main" id="{7581FF22-7917-7154-34BB-C5BB3FACDC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9" name="Freeform: Shape 2518">
                    <a:extLst>
                      <a:ext uri="{FF2B5EF4-FFF2-40B4-BE49-F238E27FC236}">
                        <a16:creationId xmlns:a16="http://schemas.microsoft.com/office/drawing/2014/main" id="{1FA404F4-24C3-BDDD-3FBE-7A5E629D88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0" name="Freeform: Shape 2519">
                    <a:extLst>
                      <a:ext uri="{FF2B5EF4-FFF2-40B4-BE49-F238E27FC236}">
                        <a16:creationId xmlns:a16="http://schemas.microsoft.com/office/drawing/2014/main" id="{7F9C87DC-8366-EAB6-5614-040978E3D70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1" name="Freeform: Shape 2520">
                    <a:extLst>
                      <a:ext uri="{FF2B5EF4-FFF2-40B4-BE49-F238E27FC236}">
                        <a16:creationId xmlns:a16="http://schemas.microsoft.com/office/drawing/2014/main" id="{70AA6862-645B-87C2-3C86-B55E3CB699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2" name="Freeform: Shape 2521">
                    <a:extLst>
                      <a:ext uri="{FF2B5EF4-FFF2-40B4-BE49-F238E27FC236}">
                        <a16:creationId xmlns:a16="http://schemas.microsoft.com/office/drawing/2014/main" id="{CC8E803B-1877-1587-F236-E8517D1D06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3" name="Freeform: Shape 2522">
                    <a:extLst>
                      <a:ext uri="{FF2B5EF4-FFF2-40B4-BE49-F238E27FC236}">
                        <a16:creationId xmlns:a16="http://schemas.microsoft.com/office/drawing/2014/main" id="{EF031069-CCE0-6D85-2914-DD66FBC5D6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4" name="Freeform: Shape 2523">
                    <a:extLst>
                      <a:ext uri="{FF2B5EF4-FFF2-40B4-BE49-F238E27FC236}">
                        <a16:creationId xmlns:a16="http://schemas.microsoft.com/office/drawing/2014/main" id="{72459B8E-94CA-1C28-8E70-48B506D2E2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4" name="Graphic 32">
                  <a:extLst>
                    <a:ext uri="{FF2B5EF4-FFF2-40B4-BE49-F238E27FC236}">
                      <a16:creationId xmlns:a16="http://schemas.microsoft.com/office/drawing/2014/main" id="{D61B62AB-8DD9-EBC0-B760-BACF0111FDD7}"/>
                    </a:ext>
                  </a:extLst>
                </p:cNvPr>
                <p:cNvGrpSpPr/>
                <p:nvPr/>
              </p:nvGrpSpPr>
              <p:grpSpPr>
                <a:xfrm>
                  <a:off x="1450990" y="5124196"/>
                  <a:ext cx="213217" cy="10749"/>
                  <a:chOff x="1450990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12" name="Freeform: Shape 2511">
                    <a:extLst>
                      <a:ext uri="{FF2B5EF4-FFF2-40B4-BE49-F238E27FC236}">
                        <a16:creationId xmlns:a16="http://schemas.microsoft.com/office/drawing/2014/main" id="{290337F8-B070-1A70-D564-8D72B3C719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3" name="Freeform: Shape 2512">
                    <a:extLst>
                      <a:ext uri="{FF2B5EF4-FFF2-40B4-BE49-F238E27FC236}">
                        <a16:creationId xmlns:a16="http://schemas.microsoft.com/office/drawing/2014/main" id="{6C5DA6EC-4E82-C0D4-5403-4A798EE009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4" name="Freeform: Shape 2513">
                    <a:extLst>
                      <a:ext uri="{FF2B5EF4-FFF2-40B4-BE49-F238E27FC236}">
                        <a16:creationId xmlns:a16="http://schemas.microsoft.com/office/drawing/2014/main" id="{4779A6C0-414B-4880-7E57-66D82AE04F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5" name="Freeform: Shape 2514">
                    <a:extLst>
                      <a:ext uri="{FF2B5EF4-FFF2-40B4-BE49-F238E27FC236}">
                        <a16:creationId xmlns:a16="http://schemas.microsoft.com/office/drawing/2014/main" id="{2F7D5E75-9716-E351-9176-BF8E130B4E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6" name="Freeform: Shape 2515">
                    <a:extLst>
                      <a:ext uri="{FF2B5EF4-FFF2-40B4-BE49-F238E27FC236}">
                        <a16:creationId xmlns:a16="http://schemas.microsoft.com/office/drawing/2014/main" id="{1437DAF8-1D81-5EA7-BDC8-44DB3F93BE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7" name="Freeform: Shape 2516">
                    <a:extLst>
                      <a:ext uri="{FF2B5EF4-FFF2-40B4-BE49-F238E27FC236}">
                        <a16:creationId xmlns:a16="http://schemas.microsoft.com/office/drawing/2014/main" id="{8E946D5E-F33E-FA28-2A99-2044DB3688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5" name="Graphic 32">
                  <a:extLst>
                    <a:ext uri="{FF2B5EF4-FFF2-40B4-BE49-F238E27FC236}">
                      <a16:creationId xmlns:a16="http://schemas.microsoft.com/office/drawing/2014/main" id="{63BF7EC8-E599-A0D0-483E-B6DC53318056}"/>
                    </a:ext>
                  </a:extLst>
                </p:cNvPr>
                <p:cNvGrpSpPr/>
                <p:nvPr/>
              </p:nvGrpSpPr>
              <p:grpSpPr>
                <a:xfrm>
                  <a:off x="1450990" y="5186795"/>
                  <a:ext cx="213217" cy="10749"/>
                  <a:chOff x="1450990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04" name="Freeform: Shape 2503">
                    <a:extLst>
                      <a:ext uri="{FF2B5EF4-FFF2-40B4-BE49-F238E27FC236}">
                        <a16:creationId xmlns:a16="http://schemas.microsoft.com/office/drawing/2014/main" id="{314576E6-ACCB-F83B-4402-9B9EC6AC06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5" name="Freeform: Shape 2504">
                    <a:extLst>
                      <a:ext uri="{FF2B5EF4-FFF2-40B4-BE49-F238E27FC236}">
                        <a16:creationId xmlns:a16="http://schemas.microsoft.com/office/drawing/2014/main" id="{C19DEEBC-9B1D-1CD2-A685-54AB751198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6" name="Freeform: Shape 2505">
                    <a:extLst>
                      <a:ext uri="{FF2B5EF4-FFF2-40B4-BE49-F238E27FC236}">
                        <a16:creationId xmlns:a16="http://schemas.microsoft.com/office/drawing/2014/main" id="{2F84719B-B76E-4602-21F7-C6FB2BD884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7" name="Freeform: Shape 2506">
                    <a:extLst>
                      <a:ext uri="{FF2B5EF4-FFF2-40B4-BE49-F238E27FC236}">
                        <a16:creationId xmlns:a16="http://schemas.microsoft.com/office/drawing/2014/main" id="{03127730-9AB8-64D9-1C68-893E32EAFF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8" name="Freeform: Shape 2507">
                    <a:extLst>
                      <a:ext uri="{FF2B5EF4-FFF2-40B4-BE49-F238E27FC236}">
                        <a16:creationId xmlns:a16="http://schemas.microsoft.com/office/drawing/2014/main" id="{B2FD1C15-30FA-F2C6-EEC5-3234045B49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9" name="Freeform: Shape 2508">
                    <a:extLst>
                      <a:ext uri="{FF2B5EF4-FFF2-40B4-BE49-F238E27FC236}">
                        <a16:creationId xmlns:a16="http://schemas.microsoft.com/office/drawing/2014/main" id="{43C60AAB-3AAF-83A9-B87B-FE0A18F98C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0" name="Freeform: Shape 2509">
                    <a:extLst>
                      <a:ext uri="{FF2B5EF4-FFF2-40B4-BE49-F238E27FC236}">
                        <a16:creationId xmlns:a16="http://schemas.microsoft.com/office/drawing/2014/main" id="{133E51CC-47A4-08A3-47BE-5ABBDE1766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1" name="Freeform: Shape 2510">
                    <a:extLst>
                      <a:ext uri="{FF2B5EF4-FFF2-40B4-BE49-F238E27FC236}">
                        <a16:creationId xmlns:a16="http://schemas.microsoft.com/office/drawing/2014/main" id="{405039FA-72FE-4624-ECBB-26BA38F27A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6" name="Graphic 32">
                  <a:extLst>
                    <a:ext uri="{FF2B5EF4-FFF2-40B4-BE49-F238E27FC236}">
                      <a16:creationId xmlns:a16="http://schemas.microsoft.com/office/drawing/2014/main" id="{DE535E34-D9EB-38D9-4D35-F978D9A2B824}"/>
                    </a:ext>
                  </a:extLst>
                </p:cNvPr>
                <p:cNvGrpSpPr/>
                <p:nvPr/>
              </p:nvGrpSpPr>
              <p:grpSpPr>
                <a:xfrm>
                  <a:off x="1450990" y="5249332"/>
                  <a:ext cx="213217" cy="10749"/>
                  <a:chOff x="1450990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96" name="Freeform: Shape 2495">
                    <a:extLst>
                      <a:ext uri="{FF2B5EF4-FFF2-40B4-BE49-F238E27FC236}">
                        <a16:creationId xmlns:a16="http://schemas.microsoft.com/office/drawing/2014/main" id="{52AE3D6F-EAE5-ADF2-369A-D9CCC308D0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7" name="Freeform: Shape 2496">
                    <a:extLst>
                      <a:ext uri="{FF2B5EF4-FFF2-40B4-BE49-F238E27FC236}">
                        <a16:creationId xmlns:a16="http://schemas.microsoft.com/office/drawing/2014/main" id="{656DB71D-8B44-FE36-B4EA-EF8E089EAC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8" name="Freeform: Shape 2497">
                    <a:extLst>
                      <a:ext uri="{FF2B5EF4-FFF2-40B4-BE49-F238E27FC236}">
                        <a16:creationId xmlns:a16="http://schemas.microsoft.com/office/drawing/2014/main" id="{FC85E133-5B4F-0DA8-A6A6-CBFDE67F5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9" name="Freeform: Shape 2498">
                    <a:extLst>
                      <a:ext uri="{FF2B5EF4-FFF2-40B4-BE49-F238E27FC236}">
                        <a16:creationId xmlns:a16="http://schemas.microsoft.com/office/drawing/2014/main" id="{2B517E9C-FCB2-8B15-C366-FC4FB23A68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0" name="Freeform: Shape 2499">
                    <a:extLst>
                      <a:ext uri="{FF2B5EF4-FFF2-40B4-BE49-F238E27FC236}">
                        <a16:creationId xmlns:a16="http://schemas.microsoft.com/office/drawing/2014/main" id="{D0BE3753-5504-BB87-C0FB-6166989376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1" name="Freeform: Shape 2500">
                    <a:extLst>
                      <a:ext uri="{FF2B5EF4-FFF2-40B4-BE49-F238E27FC236}">
                        <a16:creationId xmlns:a16="http://schemas.microsoft.com/office/drawing/2014/main" id="{88B54855-BD72-D8BA-CE36-2CD56FE7D9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2" name="Freeform: Shape 2501">
                    <a:extLst>
                      <a:ext uri="{FF2B5EF4-FFF2-40B4-BE49-F238E27FC236}">
                        <a16:creationId xmlns:a16="http://schemas.microsoft.com/office/drawing/2014/main" id="{872FDBD4-C7FB-94E9-09A1-6E3F8FD76E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3" name="Freeform: Shape 2502">
                    <a:extLst>
                      <a:ext uri="{FF2B5EF4-FFF2-40B4-BE49-F238E27FC236}">
                        <a16:creationId xmlns:a16="http://schemas.microsoft.com/office/drawing/2014/main" id="{FA669346-3064-242D-6F11-492CC92039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7" name="Graphic 32">
                  <a:extLst>
                    <a:ext uri="{FF2B5EF4-FFF2-40B4-BE49-F238E27FC236}">
                      <a16:creationId xmlns:a16="http://schemas.microsoft.com/office/drawing/2014/main" id="{9E313B40-0BCA-71B8-4BE6-F3152CDB739E}"/>
                    </a:ext>
                  </a:extLst>
                </p:cNvPr>
                <p:cNvGrpSpPr/>
                <p:nvPr/>
              </p:nvGrpSpPr>
              <p:grpSpPr>
                <a:xfrm>
                  <a:off x="1450990" y="5311868"/>
                  <a:ext cx="213217" cy="10749"/>
                  <a:chOff x="1450990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91" name="Freeform: Shape 2490">
                    <a:extLst>
                      <a:ext uri="{FF2B5EF4-FFF2-40B4-BE49-F238E27FC236}">
                        <a16:creationId xmlns:a16="http://schemas.microsoft.com/office/drawing/2014/main" id="{1A2F5AAB-1A97-704B-57EF-5148F36007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2" name="Freeform: Shape 2491">
                    <a:extLst>
                      <a:ext uri="{FF2B5EF4-FFF2-40B4-BE49-F238E27FC236}">
                        <a16:creationId xmlns:a16="http://schemas.microsoft.com/office/drawing/2014/main" id="{0A318E9E-D45B-8196-B4DB-DADCC2E0D32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3" name="Freeform: Shape 2492">
                    <a:extLst>
                      <a:ext uri="{FF2B5EF4-FFF2-40B4-BE49-F238E27FC236}">
                        <a16:creationId xmlns:a16="http://schemas.microsoft.com/office/drawing/2014/main" id="{434AD9A1-DACB-9D8E-87D4-01DC949333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4" name="Freeform: Shape 2493">
                    <a:extLst>
                      <a:ext uri="{FF2B5EF4-FFF2-40B4-BE49-F238E27FC236}">
                        <a16:creationId xmlns:a16="http://schemas.microsoft.com/office/drawing/2014/main" id="{E4AB1C63-7094-7FF1-4CF9-66F5997B33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5" name="Freeform: Shape 2494">
                    <a:extLst>
                      <a:ext uri="{FF2B5EF4-FFF2-40B4-BE49-F238E27FC236}">
                        <a16:creationId xmlns:a16="http://schemas.microsoft.com/office/drawing/2014/main" id="{9743BA5E-500E-9C98-BA25-8466536426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8" name="Graphic 32">
                  <a:extLst>
                    <a:ext uri="{FF2B5EF4-FFF2-40B4-BE49-F238E27FC236}">
                      <a16:creationId xmlns:a16="http://schemas.microsoft.com/office/drawing/2014/main" id="{4214FCAA-DAD0-7E00-C432-C266D0BF1B8B}"/>
                    </a:ext>
                  </a:extLst>
                </p:cNvPr>
                <p:cNvGrpSpPr/>
                <p:nvPr/>
              </p:nvGrpSpPr>
              <p:grpSpPr>
                <a:xfrm>
                  <a:off x="1450990" y="5374468"/>
                  <a:ext cx="213217" cy="10749"/>
                  <a:chOff x="1450990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84" name="Freeform: Shape 2483">
                    <a:extLst>
                      <a:ext uri="{FF2B5EF4-FFF2-40B4-BE49-F238E27FC236}">
                        <a16:creationId xmlns:a16="http://schemas.microsoft.com/office/drawing/2014/main" id="{62322A13-7BEC-232A-B260-A03E8D4C46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5" name="Freeform: Shape 2484">
                    <a:extLst>
                      <a:ext uri="{FF2B5EF4-FFF2-40B4-BE49-F238E27FC236}">
                        <a16:creationId xmlns:a16="http://schemas.microsoft.com/office/drawing/2014/main" id="{0F492581-0F46-F240-2CAC-FC06E6D20C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6" name="Freeform: Shape 2485">
                    <a:extLst>
                      <a:ext uri="{FF2B5EF4-FFF2-40B4-BE49-F238E27FC236}">
                        <a16:creationId xmlns:a16="http://schemas.microsoft.com/office/drawing/2014/main" id="{05C9DB0A-C5A9-D8BE-B0C9-E58EE78142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7" name="Freeform: Shape 2486">
                    <a:extLst>
                      <a:ext uri="{FF2B5EF4-FFF2-40B4-BE49-F238E27FC236}">
                        <a16:creationId xmlns:a16="http://schemas.microsoft.com/office/drawing/2014/main" id="{0E08A1EB-F0D4-56B9-38A6-75F54B3D1F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8" name="Freeform: Shape 2487">
                    <a:extLst>
                      <a:ext uri="{FF2B5EF4-FFF2-40B4-BE49-F238E27FC236}">
                        <a16:creationId xmlns:a16="http://schemas.microsoft.com/office/drawing/2014/main" id="{7726D1E8-C8D5-E605-7330-0A8B06267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9" name="Freeform: Shape 2488">
                    <a:extLst>
                      <a:ext uri="{FF2B5EF4-FFF2-40B4-BE49-F238E27FC236}">
                        <a16:creationId xmlns:a16="http://schemas.microsoft.com/office/drawing/2014/main" id="{DC8BFCB7-BDFF-4BC2-FA34-41DF3C8097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0" name="Freeform: Shape 2489">
                    <a:extLst>
                      <a:ext uri="{FF2B5EF4-FFF2-40B4-BE49-F238E27FC236}">
                        <a16:creationId xmlns:a16="http://schemas.microsoft.com/office/drawing/2014/main" id="{310DBCB7-726A-EA2B-F734-33794F5289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9" name="Graphic 32">
                  <a:extLst>
                    <a:ext uri="{FF2B5EF4-FFF2-40B4-BE49-F238E27FC236}">
                      <a16:creationId xmlns:a16="http://schemas.microsoft.com/office/drawing/2014/main" id="{A3739FA7-4A3F-6DFA-CA29-446FAE996A8D}"/>
                    </a:ext>
                  </a:extLst>
                </p:cNvPr>
                <p:cNvGrpSpPr/>
                <p:nvPr/>
              </p:nvGrpSpPr>
              <p:grpSpPr>
                <a:xfrm>
                  <a:off x="1450990" y="5437004"/>
                  <a:ext cx="213217" cy="10749"/>
                  <a:chOff x="1450990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79" name="Freeform: Shape 2478">
                    <a:extLst>
                      <a:ext uri="{FF2B5EF4-FFF2-40B4-BE49-F238E27FC236}">
                        <a16:creationId xmlns:a16="http://schemas.microsoft.com/office/drawing/2014/main" id="{E8051776-C645-2A5B-77CF-AFB900CAC6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0" name="Freeform: Shape 2479">
                    <a:extLst>
                      <a:ext uri="{FF2B5EF4-FFF2-40B4-BE49-F238E27FC236}">
                        <a16:creationId xmlns:a16="http://schemas.microsoft.com/office/drawing/2014/main" id="{7FA3F429-986E-1B21-60CA-2E6740A5C9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1" name="Freeform: Shape 2480">
                    <a:extLst>
                      <a:ext uri="{FF2B5EF4-FFF2-40B4-BE49-F238E27FC236}">
                        <a16:creationId xmlns:a16="http://schemas.microsoft.com/office/drawing/2014/main" id="{FB434116-A796-1E15-FEE3-AFBC0F7907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2" name="Freeform: Shape 2481">
                    <a:extLst>
                      <a:ext uri="{FF2B5EF4-FFF2-40B4-BE49-F238E27FC236}">
                        <a16:creationId xmlns:a16="http://schemas.microsoft.com/office/drawing/2014/main" id="{2D716BAA-DDAF-2DD7-2490-222F44B8C5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3" name="Freeform: Shape 2482">
                    <a:extLst>
                      <a:ext uri="{FF2B5EF4-FFF2-40B4-BE49-F238E27FC236}">
                        <a16:creationId xmlns:a16="http://schemas.microsoft.com/office/drawing/2014/main" id="{422182F1-F833-2CF3-950C-F984623A1B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0" name="Graphic 32">
                  <a:extLst>
                    <a:ext uri="{FF2B5EF4-FFF2-40B4-BE49-F238E27FC236}">
                      <a16:creationId xmlns:a16="http://schemas.microsoft.com/office/drawing/2014/main" id="{0A83A598-D7B0-FB70-6634-8F3C0B8C25CB}"/>
                    </a:ext>
                  </a:extLst>
                </p:cNvPr>
                <p:cNvGrpSpPr/>
                <p:nvPr/>
              </p:nvGrpSpPr>
              <p:grpSpPr>
                <a:xfrm>
                  <a:off x="1450990" y="5499540"/>
                  <a:ext cx="213217" cy="10749"/>
                  <a:chOff x="1450990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72" name="Freeform: Shape 2471">
                    <a:extLst>
                      <a:ext uri="{FF2B5EF4-FFF2-40B4-BE49-F238E27FC236}">
                        <a16:creationId xmlns:a16="http://schemas.microsoft.com/office/drawing/2014/main" id="{702A6C68-5563-CD85-C694-E6D3F8B773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3" name="Freeform: Shape 2472">
                    <a:extLst>
                      <a:ext uri="{FF2B5EF4-FFF2-40B4-BE49-F238E27FC236}">
                        <a16:creationId xmlns:a16="http://schemas.microsoft.com/office/drawing/2014/main" id="{312F51BF-CE87-2CCC-F7AB-64475B1096C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4" name="Freeform: Shape 2473">
                    <a:extLst>
                      <a:ext uri="{FF2B5EF4-FFF2-40B4-BE49-F238E27FC236}">
                        <a16:creationId xmlns:a16="http://schemas.microsoft.com/office/drawing/2014/main" id="{800443BB-0A72-2659-5470-2D9692002B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5" name="Freeform: Shape 2474">
                    <a:extLst>
                      <a:ext uri="{FF2B5EF4-FFF2-40B4-BE49-F238E27FC236}">
                        <a16:creationId xmlns:a16="http://schemas.microsoft.com/office/drawing/2014/main" id="{A418AA2A-6C5B-EB48-993E-A35ABC9314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6" name="Freeform: Shape 2475">
                    <a:extLst>
                      <a:ext uri="{FF2B5EF4-FFF2-40B4-BE49-F238E27FC236}">
                        <a16:creationId xmlns:a16="http://schemas.microsoft.com/office/drawing/2014/main" id="{FA58491C-749C-E6AE-88F7-239338D052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7" name="Freeform: Shape 2476">
                    <a:extLst>
                      <a:ext uri="{FF2B5EF4-FFF2-40B4-BE49-F238E27FC236}">
                        <a16:creationId xmlns:a16="http://schemas.microsoft.com/office/drawing/2014/main" id="{A09F4CC0-E36F-9A90-1E63-97B70DAFF4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8" name="Freeform: Shape 2477">
                    <a:extLst>
                      <a:ext uri="{FF2B5EF4-FFF2-40B4-BE49-F238E27FC236}">
                        <a16:creationId xmlns:a16="http://schemas.microsoft.com/office/drawing/2014/main" id="{DC483D54-1F4E-200F-48D7-CA058D3D26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1" name="Graphic 32">
                  <a:extLst>
                    <a:ext uri="{FF2B5EF4-FFF2-40B4-BE49-F238E27FC236}">
                      <a16:creationId xmlns:a16="http://schemas.microsoft.com/office/drawing/2014/main" id="{C99BFFB8-840F-D446-B45F-AC3DB91DA2C1}"/>
                    </a:ext>
                  </a:extLst>
                </p:cNvPr>
                <p:cNvGrpSpPr/>
                <p:nvPr/>
              </p:nvGrpSpPr>
              <p:grpSpPr>
                <a:xfrm>
                  <a:off x="1450990" y="5562076"/>
                  <a:ext cx="213217" cy="10749"/>
                  <a:chOff x="1450990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66" name="Freeform: Shape 2465">
                    <a:extLst>
                      <a:ext uri="{FF2B5EF4-FFF2-40B4-BE49-F238E27FC236}">
                        <a16:creationId xmlns:a16="http://schemas.microsoft.com/office/drawing/2014/main" id="{592FB1D8-EB6A-FD02-5AAF-5539B9B2A1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7" name="Freeform: Shape 2466">
                    <a:extLst>
                      <a:ext uri="{FF2B5EF4-FFF2-40B4-BE49-F238E27FC236}">
                        <a16:creationId xmlns:a16="http://schemas.microsoft.com/office/drawing/2014/main" id="{DCB73767-C483-9FA3-251E-9F06D1233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8" name="Freeform: Shape 2467">
                    <a:extLst>
                      <a:ext uri="{FF2B5EF4-FFF2-40B4-BE49-F238E27FC236}">
                        <a16:creationId xmlns:a16="http://schemas.microsoft.com/office/drawing/2014/main" id="{1F72BA0C-EF2B-35BE-439F-4F09227A47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9" name="Freeform: Shape 2468">
                    <a:extLst>
                      <a:ext uri="{FF2B5EF4-FFF2-40B4-BE49-F238E27FC236}">
                        <a16:creationId xmlns:a16="http://schemas.microsoft.com/office/drawing/2014/main" id="{EC0C5BBF-D696-AD15-369D-C769018EED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0" name="Freeform: Shape 2469">
                    <a:extLst>
                      <a:ext uri="{FF2B5EF4-FFF2-40B4-BE49-F238E27FC236}">
                        <a16:creationId xmlns:a16="http://schemas.microsoft.com/office/drawing/2014/main" id="{7F965384-675F-A441-AD5F-3572033BD7D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1" name="Freeform: Shape 2470">
                    <a:extLst>
                      <a:ext uri="{FF2B5EF4-FFF2-40B4-BE49-F238E27FC236}">
                        <a16:creationId xmlns:a16="http://schemas.microsoft.com/office/drawing/2014/main" id="{B96AA262-9C03-4C93-3C45-315E6BEEEF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2" name="Graphic 32">
                  <a:extLst>
                    <a:ext uri="{FF2B5EF4-FFF2-40B4-BE49-F238E27FC236}">
                      <a16:creationId xmlns:a16="http://schemas.microsoft.com/office/drawing/2014/main" id="{36AE41B1-D5E2-FEFB-BBAC-85F09369BCD5}"/>
                    </a:ext>
                  </a:extLst>
                </p:cNvPr>
                <p:cNvGrpSpPr/>
                <p:nvPr/>
              </p:nvGrpSpPr>
              <p:grpSpPr>
                <a:xfrm>
                  <a:off x="1450990" y="5624676"/>
                  <a:ext cx="213217" cy="10749"/>
                  <a:chOff x="1450990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59" name="Freeform: Shape 2458">
                    <a:extLst>
                      <a:ext uri="{FF2B5EF4-FFF2-40B4-BE49-F238E27FC236}">
                        <a16:creationId xmlns:a16="http://schemas.microsoft.com/office/drawing/2014/main" id="{4BA0D062-425C-84DC-DA9F-B6666BB82D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0" name="Freeform: Shape 2459">
                    <a:extLst>
                      <a:ext uri="{FF2B5EF4-FFF2-40B4-BE49-F238E27FC236}">
                        <a16:creationId xmlns:a16="http://schemas.microsoft.com/office/drawing/2014/main" id="{B0E4787D-6F3A-2A35-DECC-FA44026BC8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1" name="Freeform: Shape 2460">
                    <a:extLst>
                      <a:ext uri="{FF2B5EF4-FFF2-40B4-BE49-F238E27FC236}">
                        <a16:creationId xmlns:a16="http://schemas.microsoft.com/office/drawing/2014/main" id="{F16D6126-F510-BC1A-87BD-93DAC7EBCA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2" name="Freeform: Shape 2461">
                    <a:extLst>
                      <a:ext uri="{FF2B5EF4-FFF2-40B4-BE49-F238E27FC236}">
                        <a16:creationId xmlns:a16="http://schemas.microsoft.com/office/drawing/2014/main" id="{25B7AAB2-C036-6F86-046B-65C7D7C99E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3" name="Freeform: Shape 2462">
                    <a:extLst>
                      <a:ext uri="{FF2B5EF4-FFF2-40B4-BE49-F238E27FC236}">
                        <a16:creationId xmlns:a16="http://schemas.microsoft.com/office/drawing/2014/main" id="{B5D703B2-70DB-4949-00BB-EE9ED12755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4" name="Freeform: Shape 2463">
                    <a:extLst>
                      <a:ext uri="{FF2B5EF4-FFF2-40B4-BE49-F238E27FC236}">
                        <a16:creationId xmlns:a16="http://schemas.microsoft.com/office/drawing/2014/main" id="{575CCB14-8848-488B-2269-25D2410E0C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5" name="Freeform: Shape 2464">
                    <a:extLst>
                      <a:ext uri="{FF2B5EF4-FFF2-40B4-BE49-F238E27FC236}">
                        <a16:creationId xmlns:a16="http://schemas.microsoft.com/office/drawing/2014/main" id="{0A806398-EEFB-30B3-9BBB-08A10133D4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3" name="Graphic 32">
                  <a:extLst>
                    <a:ext uri="{FF2B5EF4-FFF2-40B4-BE49-F238E27FC236}">
                      <a16:creationId xmlns:a16="http://schemas.microsoft.com/office/drawing/2014/main" id="{4CDA60F1-30C1-D4E1-6F66-1E2F8093D9DC}"/>
                    </a:ext>
                  </a:extLst>
                </p:cNvPr>
                <p:cNvGrpSpPr/>
                <p:nvPr/>
              </p:nvGrpSpPr>
              <p:grpSpPr>
                <a:xfrm>
                  <a:off x="1450990" y="5687212"/>
                  <a:ext cx="183751" cy="10749"/>
                  <a:chOff x="1450990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2454" name="Freeform: Shape 2453">
                    <a:extLst>
                      <a:ext uri="{FF2B5EF4-FFF2-40B4-BE49-F238E27FC236}">
                        <a16:creationId xmlns:a16="http://schemas.microsoft.com/office/drawing/2014/main" id="{6034A207-DD9E-C4F8-F837-4F7905B07B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5" name="Freeform: Shape 2454">
                    <a:extLst>
                      <a:ext uri="{FF2B5EF4-FFF2-40B4-BE49-F238E27FC236}">
                        <a16:creationId xmlns:a16="http://schemas.microsoft.com/office/drawing/2014/main" id="{16693668-3419-E7E6-023C-EECC33F1B7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6" name="Freeform: Shape 2455">
                    <a:extLst>
                      <a:ext uri="{FF2B5EF4-FFF2-40B4-BE49-F238E27FC236}">
                        <a16:creationId xmlns:a16="http://schemas.microsoft.com/office/drawing/2014/main" id="{8DCF42D9-BFA3-27DD-0788-1BB38ACB7D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7" name="Freeform: Shape 2456">
                    <a:extLst>
                      <a:ext uri="{FF2B5EF4-FFF2-40B4-BE49-F238E27FC236}">
                        <a16:creationId xmlns:a16="http://schemas.microsoft.com/office/drawing/2014/main" id="{883E604A-04FC-6C81-42D6-9797693084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8" name="Freeform: Shape 2457">
                    <a:extLst>
                      <a:ext uri="{FF2B5EF4-FFF2-40B4-BE49-F238E27FC236}">
                        <a16:creationId xmlns:a16="http://schemas.microsoft.com/office/drawing/2014/main" id="{924F317B-C889-721B-0A59-CDE8FFB5772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4" name="Graphic 32">
                  <a:extLst>
                    <a:ext uri="{FF2B5EF4-FFF2-40B4-BE49-F238E27FC236}">
                      <a16:creationId xmlns:a16="http://schemas.microsoft.com/office/drawing/2014/main" id="{EE3BCD53-AECC-A614-92A1-D9C55D02F0EE}"/>
                    </a:ext>
                  </a:extLst>
                </p:cNvPr>
                <p:cNvGrpSpPr/>
                <p:nvPr/>
              </p:nvGrpSpPr>
              <p:grpSpPr>
                <a:xfrm>
                  <a:off x="1450990" y="5749749"/>
                  <a:ext cx="213217" cy="10749"/>
                  <a:chOff x="1450990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48" name="Freeform: Shape 2447">
                    <a:extLst>
                      <a:ext uri="{FF2B5EF4-FFF2-40B4-BE49-F238E27FC236}">
                        <a16:creationId xmlns:a16="http://schemas.microsoft.com/office/drawing/2014/main" id="{89A539CA-0697-6E8D-42AB-F3EFA038AD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9" name="Freeform: Shape 2448">
                    <a:extLst>
                      <a:ext uri="{FF2B5EF4-FFF2-40B4-BE49-F238E27FC236}">
                        <a16:creationId xmlns:a16="http://schemas.microsoft.com/office/drawing/2014/main" id="{D15B5A83-1FB4-A24D-59CA-410E07CC9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0" name="Freeform: Shape 2449">
                    <a:extLst>
                      <a:ext uri="{FF2B5EF4-FFF2-40B4-BE49-F238E27FC236}">
                        <a16:creationId xmlns:a16="http://schemas.microsoft.com/office/drawing/2014/main" id="{05C5AB9C-BAB2-EC11-4A08-BE201C19DA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1" name="Freeform: Shape 2450">
                    <a:extLst>
                      <a:ext uri="{FF2B5EF4-FFF2-40B4-BE49-F238E27FC236}">
                        <a16:creationId xmlns:a16="http://schemas.microsoft.com/office/drawing/2014/main" id="{EFC8F5A2-6D28-4000-EB77-BD3CD01B02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2" name="Freeform: Shape 2451">
                    <a:extLst>
                      <a:ext uri="{FF2B5EF4-FFF2-40B4-BE49-F238E27FC236}">
                        <a16:creationId xmlns:a16="http://schemas.microsoft.com/office/drawing/2014/main" id="{490A03FC-38CD-C82B-57B2-9965C85DD9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3" name="Freeform: Shape 2452">
                    <a:extLst>
                      <a:ext uri="{FF2B5EF4-FFF2-40B4-BE49-F238E27FC236}">
                        <a16:creationId xmlns:a16="http://schemas.microsoft.com/office/drawing/2014/main" id="{6D5DBB2D-321F-8462-3DD8-49171B51F8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5" name="Graphic 32">
                  <a:extLst>
                    <a:ext uri="{FF2B5EF4-FFF2-40B4-BE49-F238E27FC236}">
                      <a16:creationId xmlns:a16="http://schemas.microsoft.com/office/drawing/2014/main" id="{2614C159-20BB-4702-8D3D-4F225A938476}"/>
                    </a:ext>
                  </a:extLst>
                </p:cNvPr>
                <p:cNvGrpSpPr/>
                <p:nvPr/>
              </p:nvGrpSpPr>
              <p:grpSpPr>
                <a:xfrm>
                  <a:off x="1450990" y="5812348"/>
                  <a:ext cx="213217" cy="10749"/>
                  <a:chOff x="1450990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41" name="Freeform: Shape 2440">
                    <a:extLst>
                      <a:ext uri="{FF2B5EF4-FFF2-40B4-BE49-F238E27FC236}">
                        <a16:creationId xmlns:a16="http://schemas.microsoft.com/office/drawing/2014/main" id="{C1E86194-E86A-EFF6-4B19-9723DC7CD7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2" name="Freeform: Shape 2441">
                    <a:extLst>
                      <a:ext uri="{FF2B5EF4-FFF2-40B4-BE49-F238E27FC236}">
                        <a16:creationId xmlns:a16="http://schemas.microsoft.com/office/drawing/2014/main" id="{E2B74DD3-1354-139E-43AF-D3813EAFE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3" name="Freeform: Shape 2442">
                    <a:extLst>
                      <a:ext uri="{FF2B5EF4-FFF2-40B4-BE49-F238E27FC236}">
                        <a16:creationId xmlns:a16="http://schemas.microsoft.com/office/drawing/2014/main" id="{FABCE454-8028-6973-2EEC-198F708359F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4" name="Freeform: Shape 2443">
                    <a:extLst>
                      <a:ext uri="{FF2B5EF4-FFF2-40B4-BE49-F238E27FC236}">
                        <a16:creationId xmlns:a16="http://schemas.microsoft.com/office/drawing/2014/main" id="{304AE6A9-C34A-628D-5889-98913DDF16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5" name="Freeform: Shape 2444">
                    <a:extLst>
                      <a:ext uri="{FF2B5EF4-FFF2-40B4-BE49-F238E27FC236}">
                        <a16:creationId xmlns:a16="http://schemas.microsoft.com/office/drawing/2014/main" id="{3745ADC1-44E2-B411-9638-CC7CEFD72A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6" name="Freeform: Shape 2445">
                    <a:extLst>
                      <a:ext uri="{FF2B5EF4-FFF2-40B4-BE49-F238E27FC236}">
                        <a16:creationId xmlns:a16="http://schemas.microsoft.com/office/drawing/2014/main" id="{ACBEC806-3189-BBE9-CA3D-49CF70CF31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7" name="Freeform: Shape 2446">
                    <a:extLst>
                      <a:ext uri="{FF2B5EF4-FFF2-40B4-BE49-F238E27FC236}">
                        <a16:creationId xmlns:a16="http://schemas.microsoft.com/office/drawing/2014/main" id="{ED210E6F-E3A8-8BAA-4186-5A8D35DAC8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6" name="Graphic 32">
                  <a:extLst>
                    <a:ext uri="{FF2B5EF4-FFF2-40B4-BE49-F238E27FC236}">
                      <a16:creationId xmlns:a16="http://schemas.microsoft.com/office/drawing/2014/main" id="{F7CF25AB-8EBB-F509-84D3-5538BF6131CD}"/>
                    </a:ext>
                  </a:extLst>
                </p:cNvPr>
                <p:cNvGrpSpPr/>
                <p:nvPr/>
              </p:nvGrpSpPr>
              <p:grpSpPr>
                <a:xfrm>
                  <a:off x="1450990" y="5874884"/>
                  <a:ext cx="213217" cy="10749"/>
                  <a:chOff x="1450990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34" name="Freeform: Shape 2433">
                    <a:extLst>
                      <a:ext uri="{FF2B5EF4-FFF2-40B4-BE49-F238E27FC236}">
                        <a16:creationId xmlns:a16="http://schemas.microsoft.com/office/drawing/2014/main" id="{29EFA9B8-8462-29E8-C7DE-6D37578EA0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5" name="Freeform: Shape 2434">
                    <a:extLst>
                      <a:ext uri="{FF2B5EF4-FFF2-40B4-BE49-F238E27FC236}">
                        <a16:creationId xmlns:a16="http://schemas.microsoft.com/office/drawing/2014/main" id="{1844B312-2DD4-76AE-9D4C-9DA58A7A26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6" name="Freeform: Shape 2435">
                    <a:extLst>
                      <a:ext uri="{FF2B5EF4-FFF2-40B4-BE49-F238E27FC236}">
                        <a16:creationId xmlns:a16="http://schemas.microsoft.com/office/drawing/2014/main" id="{11419C13-3008-BF8E-E2C7-771EF6DDFD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7" name="Freeform: Shape 2436">
                    <a:extLst>
                      <a:ext uri="{FF2B5EF4-FFF2-40B4-BE49-F238E27FC236}">
                        <a16:creationId xmlns:a16="http://schemas.microsoft.com/office/drawing/2014/main" id="{FC8D697D-85AE-DD18-68BC-2B60C8F7CA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8" name="Freeform: Shape 2437">
                    <a:extLst>
                      <a:ext uri="{FF2B5EF4-FFF2-40B4-BE49-F238E27FC236}">
                        <a16:creationId xmlns:a16="http://schemas.microsoft.com/office/drawing/2014/main" id="{70D20F48-03D5-8BD3-A659-33A5C3D6E5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9" name="Freeform: Shape 2438">
                    <a:extLst>
                      <a:ext uri="{FF2B5EF4-FFF2-40B4-BE49-F238E27FC236}">
                        <a16:creationId xmlns:a16="http://schemas.microsoft.com/office/drawing/2014/main" id="{13C0B3B2-BF0E-0D47-C4A6-2F2BAA9169B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0" name="Freeform: Shape 2439">
                    <a:extLst>
                      <a:ext uri="{FF2B5EF4-FFF2-40B4-BE49-F238E27FC236}">
                        <a16:creationId xmlns:a16="http://schemas.microsoft.com/office/drawing/2014/main" id="{2DB48083-00E3-4486-3362-7071B11D5C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7" name="Graphic 32">
                  <a:extLst>
                    <a:ext uri="{FF2B5EF4-FFF2-40B4-BE49-F238E27FC236}">
                      <a16:creationId xmlns:a16="http://schemas.microsoft.com/office/drawing/2014/main" id="{EF18C11A-C274-A2BE-2D69-11771185E002}"/>
                    </a:ext>
                  </a:extLst>
                </p:cNvPr>
                <p:cNvGrpSpPr/>
                <p:nvPr/>
              </p:nvGrpSpPr>
              <p:grpSpPr>
                <a:xfrm>
                  <a:off x="1450990" y="5937421"/>
                  <a:ext cx="213217" cy="10749"/>
                  <a:chOff x="1450990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28" name="Freeform: Shape 2427">
                    <a:extLst>
                      <a:ext uri="{FF2B5EF4-FFF2-40B4-BE49-F238E27FC236}">
                        <a16:creationId xmlns:a16="http://schemas.microsoft.com/office/drawing/2014/main" id="{B4320694-6808-75CF-7B20-DAB64DAA8B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29" name="Freeform: Shape 2428">
                    <a:extLst>
                      <a:ext uri="{FF2B5EF4-FFF2-40B4-BE49-F238E27FC236}">
                        <a16:creationId xmlns:a16="http://schemas.microsoft.com/office/drawing/2014/main" id="{44AFFDD1-2C7E-24EC-9A97-A181AECC34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0" name="Freeform: Shape 2429">
                    <a:extLst>
                      <a:ext uri="{FF2B5EF4-FFF2-40B4-BE49-F238E27FC236}">
                        <a16:creationId xmlns:a16="http://schemas.microsoft.com/office/drawing/2014/main" id="{31EA97B2-348D-6268-F712-44AFC2F741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1" name="Freeform: Shape 2430">
                    <a:extLst>
                      <a:ext uri="{FF2B5EF4-FFF2-40B4-BE49-F238E27FC236}">
                        <a16:creationId xmlns:a16="http://schemas.microsoft.com/office/drawing/2014/main" id="{4F3C4108-2328-CB11-2BE7-A5375C7F95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2" name="Freeform: Shape 2431">
                    <a:extLst>
                      <a:ext uri="{FF2B5EF4-FFF2-40B4-BE49-F238E27FC236}">
                        <a16:creationId xmlns:a16="http://schemas.microsoft.com/office/drawing/2014/main" id="{EDDF920B-522D-C1CE-820D-9FB0FA57A7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3" name="Freeform: Shape 2432">
                    <a:extLst>
                      <a:ext uri="{FF2B5EF4-FFF2-40B4-BE49-F238E27FC236}">
                        <a16:creationId xmlns:a16="http://schemas.microsoft.com/office/drawing/2014/main" id="{36EAC11D-B538-79EB-4F78-85E88A52CB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3" name="Graphic 32">
              <a:extLst>
                <a:ext uri="{FF2B5EF4-FFF2-40B4-BE49-F238E27FC236}">
                  <a16:creationId xmlns:a16="http://schemas.microsoft.com/office/drawing/2014/main" id="{8B542335-0F3A-C937-F8AD-3B6F3D2EFBBB}"/>
                </a:ext>
              </a:extLst>
            </p:cNvPr>
            <p:cNvGrpSpPr/>
            <p:nvPr/>
          </p:nvGrpSpPr>
          <p:grpSpPr>
            <a:xfrm>
              <a:off x="6261552" y="8179880"/>
              <a:ext cx="512177" cy="913637"/>
              <a:chOff x="3115505" y="5091442"/>
              <a:chExt cx="512177" cy="913637"/>
            </a:xfrm>
          </p:grpSpPr>
          <p:sp>
            <p:nvSpPr>
              <p:cNvPr id="2404" name="Freeform: Shape 2403">
                <a:extLst>
                  <a:ext uri="{FF2B5EF4-FFF2-40B4-BE49-F238E27FC236}">
                    <a16:creationId xmlns:a16="http://schemas.microsoft.com/office/drawing/2014/main" id="{05359693-8739-07DB-7D8E-A69619410F9A}"/>
                  </a:ext>
                </a:extLst>
              </p:cNvPr>
              <p:cNvSpPr/>
              <p:nvPr/>
            </p:nvSpPr>
            <p:spPr>
              <a:xfrm>
                <a:off x="3210353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5" name="Freeform: Shape 2404">
                <a:extLst>
                  <a:ext uri="{FF2B5EF4-FFF2-40B4-BE49-F238E27FC236}">
                    <a16:creationId xmlns:a16="http://schemas.microsoft.com/office/drawing/2014/main" id="{54AF8515-26BE-7857-4954-BFC1EAE7DF62}"/>
                  </a:ext>
                </a:extLst>
              </p:cNvPr>
              <p:cNvSpPr/>
              <p:nvPr/>
            </p:nvSpPr>
            <p:spPr>
              <a:xfrm>
                <a:off x="3115505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4" name="Graphic 32">
              <a:extLst>
                <a:ext uri="{FF2B5EF4-FFF2-40B4-BE49-F238E27FC236}">
                  <a16:creationId xmlns:a16="http://schemas.microsoft.com/office/drawing/2014/main" id="{F5C119F7-9A78-4655-87B1-A66776C939FC}"/>
                </a:ext>
              </a:extLst>
            </p:cNvPr>
            <p:cNvGrpSpPr/>
            <p:nvPr/>
          </p:nvGrpSpPr>
          <p:grpSpPr>
            <a:xfrm>
              <a:off x="6204643" y="8233627"/>
              <a:ext cx="328299" cy="859890"/>
              <a:chOff x="3058596" y="5145189"/>
              <a:chExt cx="328299" cy="859890"/>
            </a:xfrm>
          </p:grpSpPr>
          <p:sp>
            <p:nvSpPr>
              <p:cNvPr id="2401" name="Freeform: Shape 2400">
                <a:extLst>
                  <a:ext uri="{FF2B5EF4-FFF2-40B4-BE49-F238E27FC236}">
                    <a16:creationId xmlns:a16="http://schemas.microsoft.com/office/drawing/2014/main" id="{B5BFEA28-F350-E75B-70A7-E262114CFD8E}"/>
                  </a:ext>
                </a:extLst>
              </p:cNvPr>
              <p:cNvSpPr/>
              <p:nvPr/>
            </p:nvSpPr>
            <p:spPr>
              <a:xfrm>
                <a:off x="3153444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2" name="Freeform: Shape 2401">
                <a:extLst>
                  <a:ext uri="{FF2B5EF4-FFF2-40B4-BE49-F238E27FC236}">
                    <a16:creationId xmlns:a16="http://schemas.microsoft.com/office/drawing/2014/main" id="{473F9F54-3CB2-25FB-A30A-267E4C779A0C}"/>
                  </a:ext>
                </a:extLst>
              </p:cNvPr>
              <p:cNvSpPr/>
              <p:nvPr/>
            </p:nvSpPr>
            <p:spPr>
              <a:xfrm>
                <a:off x="3058596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0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3" name="Freeform: Shape 2402">
                <a:extLst>
                  <a:ext uri="{FF2B5EF4-FFF2-40B4-BE49-F238E27FC236}">
                    <a16:creationId xmlns:a16="http://schemas.microsoft.com/office/drawing/2014/main" id="{D5ED26C3-D271-C353-7255-783572E6CD88}"/>
                  </a:ext>
                </a:extLst>
              </p:cNvPr>
              <p:cNvSpPr/>
              <p:nvPr/>
            </p:nvSpPr>
            <p:spPr>
              <a:xfrm>
                <a:off x="3219332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7 w 113817"/>
                  <a:gd name="connsiteY1" fmla="*/ 0 h 771365"/>
                  <a:gd name="connsiteX2" fmla="*/ 113817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7" y="0"/>
                    </a:lnTo>
                    <a:lnTo>
                      <a:pt x="113817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5" name="Graphic 32">
              <a:extLst>
                <a:ext uri="{FF2B5EF4-FFF2-40B4-BE49-F238E27FC236}">
                  <a16:creationId xmlns:a16="http://schemas.microsoft.com/office/drawing/2014/main" id="{F61EB47F-216D-6C96-FBE0-6CE88BC5A0AD}"/>
                </a:ext>
              </a:extLst>
            </p:cNvPr>
            <p:cNvGrpSpPr/>
            <p:nvPr/>
          </p:nvGrpSpPr>
          <p:grpSpPr>
            <a:xfrm>
              <a:off x="6634051" y="8249182"/>
              <a:ext cx="99021" cy="382805"/>
              <a:chOff x="3488004" y="5160744"/>
              <a:chExt cx="99021" cy="382805"/>
            </a:xfrm>
            <a:solidFill>
              <a:srgbClr val="FFFFFF"/>
            </a:solidFill>
          </p:grpSpPr>
          <p:grpSp>
            <p:nvGrpSpPr>
              <p:cNvPr id="2387" name="Graphic 32">
                <a:extLst>
                  <a:ext uri="{FF2B5EF4-FFF2-40B4-BE49-F238E27FC236}">
                    <a16:creationId xmlns:a16="http://schemas.microsoft.com/office/drawing/2014/main" id="{25B5D327-85E3-0C3A-EEC1-532629BCC4B4}"/>
                  </a:ext>
                </a:extLst>
              </p:cNvPr>
              <p:cNvGrpSpPr/>
              <p:nvPr/>
            </p:nvGrpSpPr>
            <p:grpSpPr>
              <a:xfrm>
                <a:off x="3488004" y="5160744"/>
                <a:ext cx="37939" cy="382805"/>
                <a:chOff x="3488004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95" name="Graphic 32">
                  <a:extLst>
                    <a:ext uri="{FF2B5EF4-FFF2-40B4-BE49-F238E27FC236}">
                      <a16:creationId xmlns:a16="http://schemas.microsoft.com/office/drawing/2014/main" id="{41A613B5-8FD9-179C-2C19-4CC584FDE752}"/>
                    </a:ext>
                  </a:extLst>
                </p:cNvPr>
                <p:cNvGrpSpPr/>
                <p:nvPr/>
              </p:nvGrpSpPr>
              <p:grpSpPr>
                <a:xfrm>
                  <a:off x="3488004" y="5160744"/>
                  <a:ext cx="37939" cy="182803"/>
                  <a:chOff x="3488004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9" name="Freeform: Shape 2398">
                    <a:extLst>
                      <a:ext uri="{FF2B5EF4-FFF2-40B4-BE49-F238E27FC236}">
                        <a16:creationId xmlns:a16="http://schemas.microsoft.com/office/drawing/2014/main" id="{78BAC01B-80FB-208B-01BB-B107232708AD}"/>
                      </a:ext>
                    </a:extLst>
                  </p:cNvPr>
                  <p:cNvSpPr/>
                  <p:nvPr/>
                </p:nvSpPr>
                <p:spPr>
                  <a:xfrm>
                    <a:off x="3488004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00" name="Freeform: Shape 2399">
                    <a:extLst>
                      <a:ext uri="{FF2B5EF4-FFF2-40B4-BE49-F238E27FC236}">
                        <a16:creationId xmlns:a16="http://schemas.microsoft.com/office/drawing/2014/main" id="{BCAD65A8-58A7-8712-40B7-2349A6F61850}"/>
                      </a:ext>
                    </a:extLst>
                  </p:cNvPr>
                  <p:cNvSpPr/>
                  <p:nvPr/>
                </p:nvSpPr>
                <p:spPr>
                  <a:xfrm>
                    <a:off x="3516458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96" name="Graphic 32">
                  <a:extLst>
                    <a:ext uri="{FF2B5EF4-FFF2-40B4-BE49-F238E27FC236}">
                      <a16:creationId xmlns:a16="http://schemas.microsoft.com/office/drawing/2014/main" id="{48782F74-37A6-F47A-1207-89F6B8313871}"/>
                    </a:ext>
                  </a:extLst>
                </p:cNvPr>
                <p:cNvGrpSpPr/>
                <p:nvPr/>
              </p:nvGrpSpPr>
              <p:grpSpPr>
                <a:xfrm>
                  <a:off x="3488004" y="5360746"/>
                  <a:ext cx="37939" cy="182803"/>
                  <a:chOff x="3488004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7" name="Freeform: Shape 2396">
                    <a:extLst>
                      <a:ext uri="{FF2B5EF4-FFF2-40B4-BE49-F238E27FC236}">
                        <a16:creationId xmlns:a16="http://schemas.microsoft.com/office/drawing/2014/main" id="{FDC5CBDB-5FE2-C4B8-8EA9-C363D2238F7F}"/>
                      </a:ext>
                    </a:extLst>
                  </p:cNvPr>
                  <p:cNvSpPr/>
                  <p:nvPr/>
                </p:nvSpPr>
                <p:spPr>
                  <a:xfrm>
                    <a:off x="3488004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98" name="Freeform: Shape 2397">
                    <a:extLst>
                      <a:ext uri="{FF2B5EF4-FFF2-40B4-BE49-F238E27FC236}">
                        <a16:creationId xmlns:a16="http://schemas.microsoft.com/office/drawing/2014/main" id="{0D571CD1-D063-D990-FD00-156BCC58FCE2}"/>
                      </a:ext>
                    </a:extLst>
                  </p:cNvPr>
                  <p:cNvSpPr/>
                  <p:nvPr/>
                </p:nvSpPr>
                <p:spPr>
                  <a:xfrm>
                    <a:off x="3516458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388" name="Graphic 32">
                <a:extLst>
                  <a:ext uri="{FF2B5EF4-FFF2-40B4-BE49-F238E27FC236}">
                    <a16:creationId xmlns:a16="http://schemas.microsoft.com/office/drawing/2014/main" id="{6276D72E-D48B-C4F4-AE8E-16C2778EAE94}"/>
                  </a:ext>
                </a:extLst>
              </p:cNvPr>
              <p:cNvGrpSpPr/>
              <p:nvPr/>
            </p:nvGrpSpPr>
            <p:grpSpPr>
              <a:xfrm>
                <a:off x="3549086" y="5160744"/>
                <a:ext cx="37939" cy="382805"/>
                <a:chOff x="3549086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89" name="Graphic 32">
                  <a:extLst>
                    <a:ext uri="{FF2B5EF4-FFF2-40B4-BE49-F238E27FC236}">
                      <a16:creationId xmlns:a16="http://schemas.microsoft.com/office/drawing/2014/main" id="{A33C4C45-80EC-B1F6-CBA2-33FA60BB4675}"/>
                    </a:ext>
                  </a:extLst>
                </p:cNvPr>
                <p:cNvGrpSpPr/>
                <p:nvPr/>
              </p:nvGrpSpPr>
              <p:grpSpPr>
                <a:xfrm>
                  <a:off x="3549086" y="5160744"/>
                  <a:ext cx="37939" cy="182803"/>
                  <a:chOff x="3549086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3" name="Freeform: Shape 2392">
                    <a:extLst>
                      <a:ext uri="{FF2B5EF4-FFF2-40B4-BE49-F238E27FC236}">
                        <a16:creationId xmlns:a16="http://schemas.microsoft.com/office/drawing/2014/main" id="{AD404FFA-4879-3168-240D-0D9D1499EB69}"/>
                      </a:ext>
                    </a:extLst>
                  </p:cNvPr>
                  <p:cNvSpPr/>
                  <p:nvPr/>
                </p:nvSpPr>
                <p:spPr>
                  <a:xfrm>
                    <a:off x="3549086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94" name="Freeform: Shape 2393">
                    <a:extLst>
                      <a:ext uri="{FF2B5EF4-FFF2-40B4-BE49-F238E27FC236}">
                        <a16:creationId xmlns:a16="http://schemas.microsoft.com/office/drawing/2014/main" id="{A4F109C7-3398-41D9-439D-9EF0FC448296}"/>
                      </a:ext>
                    </a:extLst>
                  </p:cNvPr>
                  <p:cNvSpPr/>
                  <p:nvPr/>
                </p:nvSpPr>
                <p:spPr>
                  <a:xfrm>
                    <a:off x="3577540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90" name="Graphic 32">
                  <a:extLst>
                    <a:ext uri="{FF2B5EF4-FFF2-40B4-BE49-F238E27FC236}">
                      <a16:creationId xmlns:a16="http://schemas.microsoft.com/office/drawing/2014/main" id="{662D4A58-A001-3B50-7E02-5575042E83D7}"/>
                    </a:ext>
                  </a:extLst>
                </p:cNvPr>
                <p:cNvGrpSpPr/>
                <p:nvPr/>
              </p:nvGrpSpPr>
              <p:grpSpPr>
                <a:xfrm>
                  <a:off x="3549086" y="5360746"/>
                  <a:ext cx="37939" cy="182803"/>
                  <a:chOff x="3549086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1" name="Freeform: Shape 2390">
                    <a:extLst>
                      <a:ext uri="{FF2B5EF4-FFF2-40B4-BE49-F238E27FC236}">
                        <a16:creationId xmlns:a16="http://schemas.microsoft.com/office/drawing/2014/main" id="{4E239D35-103C-3614-6114-77CEB70336A4}"/>
                      </a:ext>
                    </a:extLst>
                  </p:cNvPr>
                  <p:cNvSpPr/>
                  <p:nvPr/>
                </p:nvSpPr>
                <p:spPr>
                  <a:xfrm>
                    <a:off x="3549086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92" name="Freeform: Shape 2391">
                    <a:extLst>
                      <a:ext uri="{FF2B5EF4-FFF2-40B4-BE49-F238E27FC236}">
                        <a16:creationId xmlns:a16="http://schemas.microsoft.com/office/drawing/2014/main" id="{85BAF0BF-377C-21DD-4D54-01EB233B1486}"/>
                      </a:ext>
                    </a:extLst>
                  </p:cNvPr>
                  <p:cNvSpPr/>
                  <p:nvPr/>
                </p:nvSpPr>
                <p:spPr>
                  <a:xfrm>
                    <a:off x="3577540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6" name="Graphic 32">
              <a:extLst>
                <a:ext uri="{FF2B5EF4-FFF2-40B4-BE49-F238E27FC236}">
                  <a16:creationId xmlns:a16="http://schemas.microsoft.com/office/drawing/2014/main" id="{443D1D8F-07A3-054B-6696-087EB0089C5D}"/>
                </a:ext>
              </a:extLst>
            </p:cNvPr>
            <p:cNvGrpSpPr/>
            <p:nvPr/>
          </p:nvGrpSpPr>
          <p:grpSpPr>
            <a:xfrm>
              <a:off x="6634051" y="8663351"/>
              <a:ext cx="99021" cy="382805"/>
              <a:chOff x="3488004" y="5574913"/>
              <a:chExt cx="99021" cy="382805"/>
            </a:xfrm>
            <a:solidFill>
              <a:srgbClr val="FFFFFF"/>
            </a:solidFill>
          </p:grpSpPr>
          <p:grpSp>
            <p:nvGrpSpPr>
              <p:cNvPr id="2373" name="Graphic 32">
                <a:extLst>
                  <a:ext uri="{FF2B5EF4-FFF2-40B4-BE49-F238E27FC236}">
                    <a16:creationId xmlns:a16="http://schemas.microsoft.com/office/drawing/2014/main" id="{BD7BB12D-356C-1607-2900-AB4A9B17FCED}"/>
                  </a:ext>
                </a:extLst>
              </p:cNvPr>
              <p:cNvGrpSpPr/>
              <p:nvPr/>
            </p:nvGrpSpPr>
            <p:grpSpPr>
              <a:xfrm>
                <a:off x="3488004" y="5574913"/>
                <a:ext cx="37939" cy="382805"/>
                <a:chOff x="3488004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81" name="Graphic 32">
                  <a:extLst>
                    <a:ext uri="{FF2B5EF4-FFF2-40B4-BE49-F238E27FC236}">
                      <a16:creationId xmlns:a16="http://schemas.microsoft.com/office/drawing/2014/main" id="{6EBC863A-6730-2C2A-AE58-16808F837B11}"/>
                    </a:ext>
                  </a:extLst>
                </p:cNvPr>
                <p:cNvGrpSpPr/>
                <p:nvPr/>
              </p:nvGrpSpPr>
              <p:grpSpPr>
                <a:xfrm>
                  <a:off x="3488004" y="5574913"/>
                  <a:ext cx="37939" cy="182803"/>
                  <a:chOff x="3488004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85" name="Freeform: Shape 2384">
                    <a:extLst>
                      <a:ext uri="{FF2B5EF4-FFF2-40B4-BE49-F238E27FC236}">
                        <a16:creationId xmlns:a16="http://schemas.microsoft.com/office/drawing/2014/main" id="{FE7B9760-3621-0F7D-6EFD-78CCB0A12A90}"/>
                      </a:ext>
                    </a:extLst>
                  </p:cNvPr>
                  <p:cNvSpPr/>
                  <p:nvPr/>
                </p:nvSpPr>
                <p:spPr>
                  <a:xfrm>
                    <a:off x="3488004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86" name="Freeform: Shape 2385">
                    <a:extLst>
                      <a:ext uri="{FF2B5EF4-FFF2-40B4-BE49-F238E27FC236}">
                        <a16:creationId xmlns:a16="http://schemas.microsoft.com/office/drawing/2014/main" id="{96C32C77-4878-BB5D-AD02-0823E66B1FA7}"/>
                      </a:ext>
                    </a:extLst>
                  </p:cNvPr>
                  <p:cNvSpPr/>
                  <p:nvPr/>
                </p:nvSpPr>
                <p:spPr>
                  <a:xfrm>
                    <a:off x="3516458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82" name="Graphic 32">
                  <a:extLst>
                    <a:ext uri="{FF2B5EF4-FFF2-40B4-BE49-F238E27FC236}">
                      <a16:creationId xmlns:a16="http://schemas.microsoft.com/office/drawing/2014/main" id="{070CED06-A100-E526-7277-4717A130AEB6}"/>
                    </a:ext>
                  </a:extLst>
                </p:cNvPr>
                <p:cNvGrpSpPr/>
                <p:nvPr/>
              </p:nvGrpSpPr>
              <p:grpSpPr>
                <a:xfrm>
                  <a:off x="3488004" y="5774915"/>
                  <a:ext cx="37939" cy="182803"/>
                  <a:chOff x="3488004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83" name="Freeform: Shape 2382">
                    <a:extLst>
                      <a:ext uri="{FF2B5EF4-FFF2-40B4-BE49-F238E27FC236}">
                        <a16:creationId xmlns:a16="http://schemas.microsoft.com/office/drawing/2014/main" id="{6BE60BC9-A9CF-DF46-C999-58682B9802FF}"/>
                      </a:ext>
                    </a:extLst>
                  </p:cNvPr>
                  <p:cNvSpPr/>
                  <p:nvPr/>
                </p:nvSpPr>
                <p:spPr>
                  <a:xfrm>
                    <a:off x="3488004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84" name="Freeform: Shape 2383">
                    <a:extLst>
                      <a:ext uri="{FF2B5EF4-FFF2-40B4-BE49-F238E27FC236}">
                        <a16:creationId xmlns:a16="http://schemas.microsoft.com/office/drawing/2014/main" id="{7215C8F9-8E5E-798D-42EA-36BFB2D9B1C1}"/>
                      </a:ext>
                    </a:extLst>
                  </p:cNvPr>
                  <p:cNvSpPr/>
                  <p:nvPr/>
                </p:nvSpPr>
                <p:spPr>
                  <a:xfrm>
                    <a:off x="3516458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374" name="Graphic 32">
                <a:extLst>
                  <a:ext uri="{FF2B5EF4-FFF2-40B4-BE49-F238E27FC236}">
                    <a16:creationId xmlns:a16="http://schemas.microsoft.com/office/drawing/2014/main" id="{6E294D44-A89C-E0EB-65FE-BBF73FF9F288}"/>
                  </a:ext>
                </a:extLst>
              </p:cNvPr>
              <p:cNvGrpSpPr/>
              <p:nvPr/>
            </p:nvGrpSpPr>
            <p:grpSpPr>
              <a:xfrm>
                <a:off x="3549086" y="5574913"/>
                <a:ext cx="37939" cy="382805"/>
                <a:chOff x="3549086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75" name="Graphic 32">
                  <a:extLst>
                    <a:ext uri="{FF2B5EF4-FFF2-40B4-BE49-F238E27FC236}">
                      <a16:creationId xmlns:a16="http://schemas.microsoft.com/office/drawing/2014/main" id="{507BF918-7D12-C58E-41C0-E8D16BB5D89C}"/>
                    </a:ext>
                  </a:extLst>
                </p:cNvPr>
                <p:cNvGrpSpPr/>
                <p:nvPr/>
              </p:nvGrpSpPr>
              <p:grpSpPr>
                <a:xfrm>
                  <a:off x="3549086" y="5574913"/>
                  <a:ext cx="37939" cy="182803"/>
                  <a:chOff x="3549086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79" name="Freeform: Shape 2378">
                    <a:extLst>
                      <a:ext uri="{FF2B5EF4-FFF2-40B4-BE49-F238E27FC236}">
                        <a16:creationId xmlns:a16="http://schemas.microsoft.com/office/drawing/2014/main" id="{9940E4BF-E3EC-30B7-5B2D-E83931B992FD}"/>
                      </a:ext>
                    </a:extLst>
                  </p:cNvPr>
                  <p:cNvSpPr/>
                  <p:nvPr/>
                </p:nvSpPr>
                <p:spPr>
                  <a:xfrm>
                    <a:off x="3549086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80" name="Freeform: Shape 2379">
                    <a:extLst>
                      <a:ext uri="{FF2B5EF4-FFF2-40B4-BE49-F238E27FC236}">
                        <a16:creationId xmlns:a16="http://schemas.microsoft.com/office/drawing/2014/main" id="{B2366C51-AA7A-B795-E114-61CE4F8E1180}"/>
                      </a:ext>
                    </a:extLst>
                  </p:cNvPr>
                  <p:cNvSpPr/>
                  <p:nvPr/>
                </p:nvSpPr>
                <p:spPr>
                  <a:xfrm>
                    <a:off x="3577540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76" name="Graphic 32">
                  <a:extLst>
                    <a:ext uri="{FF2B5EF4-FFF2-40B4-BE49-F238E27FC236}">
                      <a16:creationId xmlns:a16="http://schemas.microsoft.com/office/drawing/2014/main" id="{B50427D0-75EB-48F1-1CCE-693AC7EC5A7D}"/>
                    </a:ext>
                  </a:extLst>
                </p:cNvPr>
                <p:cNvGrpSpPr/>
                <p:nvPr/>
              </p:nvGrpSpPr>
              <p:grpSpPr>
                <a:xfrm>
                  <a:off x="3549086" y="5774915"/>
                  <a:ext cx="37939" cy="182803"/>
                  <a:chOff x="3549086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77" name="Freeform: Shape 2376">
                    <a:extLst>
                      <a:ext uri="{FF2B5EF4-FFF2-40B4-BE49-F238E27FC236}">
                        <a16:creationId xmlns:a16="http://schemas.microsoft.com/office/drawing/2014/main" id="{2F7E1B78-D9AB-6B5C-E040-455F6478A401}"/>
                      </a:ext>
                    </a:extLst>
                  </p:cNvPr>
                  <p:cNvSpPr/>
                  <p:nvPr/>
                </p:nvSpPr>
                <p:spPr>
                  <a:xfrm>
                    <a:off x="3549086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78" name="Freeform: Shape 2377">
                    <a:extLst>
                      <a:ext uri="{FF2B5EF4-FFF2-40B4-BE49-F238E27FC236}">
                        <a16:creationId xmlns:a16="http://schemas.microsoft.com/office/drawing/2014/main" id="{7CD5A76E-3BEE-DEEE-8326-E342F9E6B4BF}"/>
                      </a:ext>
                    </a:extLst>
                  </p:cNvPr>
                  <p:cNvSpPr/>
                  <p:nvPr/>
                </p:nvSpPr>
                <p:spPr>
                  <a:xfrm>
                    <a:off x="3577540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7" name="Graphic 32">
              <a:extLst>
                <a:ext uri="{FF2B5EF4-FFF2-40B4-BE49-F238E27FC236}">
                  <a16:creationId xmlns:a16="http://schemas.microsoft.com/office/drawing/2014/main" id="{CC5E103E-C292-1E60-A2C7-B32AEE85EFED}"/>
                </a:ext>
              </a:extLst>
            </p:cNvPr>
            <p:cNvGrpSpPr/>
            <p:nvPr/>
          </p:nvGrpSpPr>
          <p:grpSpPr>
            <a:xfrm>
              <a:off x="3338723" y="7403140"/>
              <a:ext cx="720779" cy="113817"/>
              <a:chOff x="192676" y="4314702"/>
              <a:chExt cx="720779" cy="113817"/>
            </a:xfrm>
          </p:grpSpPr>
          <p:sp>
            <p:nvSpPr>
              <p:cNvPr id="2371" name="Freeform: Shape 2370">
                <a:extLst>
                  <a:ext uri="{FF2B5EF4-FFF2-40B4-BE49-F238E27FC236}">
                    <a16:creationId xmlns:a16="http://schemas.microsoft.com/office/drawing/2014/main" id="{A187D0C4-A3F8-E15C-2F90-88B33BB0A610}"/>
                  </a:ext>
                </a:extLst>
              </p:cNvPr>
              <p:cNvSpPr/>
              <p:nvPr/>
            </p:nvSpPr>
            <p:spPr>
              <a:xfrm>
                <a:off x="267353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47DC6BD1-781E-DA52-0580-C10A58B7E225}"/>
                  </a:ext>
                </a:extLst>
              </p:cNvPr>
              <p:cNvSpPr/>
              <p:nvPr/>
            </p:nvSpPr>
            <p:spPr>
              <a:xfrm rot="10800000">
                <a:off x="192676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14C2748-10BE-FEA3-200B-ED30B132ADB7}"/>
                </a:ext>
              </a:extLst>
            </p:cNvPr>
            <p:cNvSpPr/>
            <p:nvPr/>
          </p:nvSpPr>
          <p:spPr>
            <a:xfrm>
              <a:off x="3380835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D4C1495-C8E7-4FF1-96AB-A86B021A2E4D}"/>
                </a:ext>
              </a:extLst>
            </p:cNvPr>
            <p:cNvSpPr/>
            <p:nvPr/>
          </p:nvSpPr>
          <p:spPr>
            <a:xfrm rot="10800000">
              <a:off x="3298634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1 w 82201"/>
                <a:gd name="connsiteY1" fmla="*/ 0 h 1618735"/>
                <a:gd name="connsiteX2" fmla="*/ 82201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1" y="0"/>
                  </a:lnTo>
                  <a:lnTo>
                    <a:pt x="82201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0" name="Graphic 32">
              <a:extLst>
                <a:ext uri="{FF2B5EF4-FFF2-40B4-BE49-F238E27FC236}">
                  <a16:creationId xmlns:a16="http://schemas.microsoft.com/office/drawing/2014/main" id="{70E3B07C-B631-9884-21C0-0009D606EAEB}"/>
                </a:ext>
              </a:extLst>
            </p:cNvPr>
            <p:cNvGrpSpPr/>
            <p:nvPr/>
          </p:nvGrpSpPr>
          <p:grpSpPr>
            <a:xfrm>
              <a:off x="3298634" y="7588599"/>
              <a:ext cx="803044" cy="1336278"/>
              <a:chOff x="152587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2351" name="Freeform: Shape 2350">
                <a:extLst>
                  <a:ext uri="{FF2B5EF4-FFF2-40B4-BE49-F238E27FC236}">
                    <a16:creationId xmlns:a16="http://schemas.microsoft.com/office/drawing/2014/main" id="{090CC657-EB0A-B447-0A73-17767B32E697}"/>
                  </a:ext>
                </a:extLst>
              </p:cNvPr>
              <p:cNvSpPr/>
              <p:nvPr/>
            </p:nvSpPr>
            <p:spPr>
              <a:xfrm>
                <a:off x="152587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EAF9E248-B0C6-9020-1A6D-CEC30B60F1C0}"/>
                  </a:ext>
                </a:extLst>
              </p:cNvPr>
              <p:cNvSpPr/>
              <p:nvPr/>
            </p:nvSpPr>
            <p:spPr>
              <a:xfrm>
                <a:off x="152587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88C9BBB0-4FDC-A3D6-64EE-9A46F265C3E4}"/>
                  </a:ext>
                </a:extLst>
              </p:cNvPr>
              <p:cNvSpPr/>
              <p:nvPr/>
            </p:nvSpPr>
            <p:spPr>
              <a:xfrm>
                <a:off x="152587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4" name="Freeform: Shape 2353">
                <a:extLst>
                  <a:ext uri="{FF2B5EF4-FFF2-40B4-BE49-F238E27FC236}">
                    <a16:creationId xmlns:a16="http://schemas.microsoft.com/office/drawing/2014/main" id="{71228A11-F6E1-F82B-D928-6F7C0CE90863}"/>
                  </a:ext>
                </a:extLst>
              </p:cNvPr>
              <p:cNvSpPr/>
              <p:nvPr/>
            </p:nvSpPr>
            <p:spPr>
              <a:xfrm>
                <a:off x="152587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5" name="Freeform: Shape 2354">
                <a:extLst>
                  <a:ext uri="{FF2B5EF4-FFF2-40B4-BE49-F238E27FC236}">
                    <a16:creationId xmlns:a16="http://schemas.microsoft.com/office/drawing/2014/main" id="{1653A91D-D960-BAFA-53FD-C0584DE04E8A}"/>
                  </a:ext>
                </a:extLst>
              </p:cNvPr>
              <p:cNvSpPr/>
              <p:nvPr/>
            </p:nvSpPr>
            <p:spPr>
              <a:xfrm>
                <a:off x="152587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8E33688B-CBF0-84F4-FE2D-0118CDD1F24E}"/>
                  </a:ext>
                </a:extLst>
              </p:cNvPr>
              <p:cNvSpPr/>
              <p:nvPr/>
            </p:nvSpPr>
            <p:spPr>
              <a:xfrm>
                <a:off x="152587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7" name="Freeform: Shape 2356">
                <a:extLst>
                  <a:ext uri="{FF2B5EF4-FFF2-40B4-BE49-F238E27FC236}">
                    <a16:creationId xmlns:a16="http://schemas.microsoft.com/office/drawing/2014/main" id="{514E15C2-1E5A-886A-7686-9118825F25A6}"/>
                  </a:ext>
                </a:extLst>
              </p:cNvPr>
              <p:cNvSpPr/>
              <p:nvPr/>
            </p:nvSpPr>
            <p:spPr>
              <a:xfrm>
                <a:off x="152587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6BB12C28-229F-7A4F-F527-3D595999D162}"/>
                  </a:ext>
                </a:extLst>
              </p:cNvPr>
              <p:cNvSpPr/>
              <p:nvPr/>
            </p:nvSpPr>
            <p:spPr>
              <a:xfrm>
                <a:off x="152587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A21C5FA6-63F6-0FDF-E582-954A2C4CFCD0}"/>
                  </a:ext>
                </a:extLst>
              </p:cNvPr>
              <p:cNvSpPr/>
              <p:nvPr/>
            </p:nvSpPr>
            <p:spPr>
              <a:xfrm>
                <a:off x="152587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7C44303D-3C03-CDC8-9878-F8C06A3C71AF}"/>
                  </a:ext>
                </a:extLst>
              </p:cNvPr>
              <p:cNvSpPr/>
              <p:nvPr/>
            </p:nvSpPr>
            <p:spPr>
              <a:xfrm>
                <a:off x="152587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162AC1BF-6173-4475-1D2D-AC389BAC4DAE}"/>
                  </a:ext>
                </a:extLst>
              </p:cNvPr>
              <p:cNvSpPr/>
              <p:nvPr/>
            </p:nvSpPr>
            <p:spPr>
              <a:xfrm>
                <a:off x="152587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2" name="Freeform: Shape 2361">
                <a:extLst>
                  <a:ext uri="{FF2B5EF4-FFF2-40B4-BE49-F238E27FC236}">
                    <a16:creationId xmlns:a16="http://schemas.microsoft.com/office/drawing/2014/main" id="{D16F6F88-4C96-2C3B-24C5-4E4AC478D947}"/>
                  </a:ext>
                </a:extLst>
              </p:cNvPr>
              <p:cNvSpPr/>
              <p:nvPr/>
            </p:nvSpPr>
            <p:spPr>
              <a:xfrm>
                <a:off x="152587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64B1A7BF-FFF9-730F-E37B-A6F5E66F4B5D}"/>
                  </a:ext>
                </a:extLst>
              </p:cNvPr>
              <p:cNvSpPr/>
              <p:nvPr/>
            </p:nvSpPr>
            <p:spPr>
              <a:xfrm>
                <a:off x="152587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976C062E-5C1E-2CE0-8DD5-9F089E4D91B5}"/>
                  </a:ext>
                </a:extLst>
              </p:cNvPr>
              <p:cNvSpPr/>
              <p:nvPr/>
            </p:nvSpPr>
            <p:spPr>
              <a:xfrm>
                <a:off x="152587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B3E55EB4-A194-04C5-5E46-2E279DD0E109}"/>
                  </a:ext>
                </a:extLst>
              </p:cNvPr>
              <p:cNvSpPr/>
              <p:nvPr/>
            </p:nvSpPr>
            <p:spPr>
              <a:xfrm>
                <a:off x="152587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99F10936-666F-D92E-7E71-64A1CAF522A2}"/>
                  </a:ext>
                </a:extLst>
              </p:cNvPr>
              <p:cNvSpPr/>
              <p:nvPr/>
            </p:nvSpPr>
            <p:spPr>
              <a:xfrm>
                <a:off x="152587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E5011287-8412-B4BB-5AE3-BBDE338AA871}"/>
                  </a:ext>
                </a:extLst>
              </p:cNvPr>
              <p:cNvSpPr/>
              <p:nvPr/>
            </p:nvSpPr>
            <p:spPr>
              <a:xfrm>
                <a:off x="152587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8E94ED40-AE8D-3340-B119-34D5B9F2080A}"/>
                  </a:ext>
                </a:extLst>
              </p:cNvPr>
              <p:cNvSpPr/>
              <p:nvPr/>
            </p:nvSpPr>
            <p:spPr>
              <a:xfrm>
                <a:off x="152587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D0656E3A-F883-95D3-A160-35F837F4A721}"/>
                  </a:ext>
                </a:extLst>
              </p:cNvPr>
              <p:cNvSpPr/>
              <p:nvPr/>
            </p:nvSpPr>
            <p:spPr>
              <a:xfrm>
                <a:off x="152587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0" name="Freeform: Shape 2369">
                <a:extLst>
                  <a:ext uri="{FF2B5EF4-FFF2-40B4-BE49-F238E27FC236}">
                    <a16:creationId xmlns:a16="http://schemas.microsoft.com/office/drawing/2014/main" id="{D1C73A2E-FE82-9408-B053-E0A39B2BB4DB}"/>
                  </a:ext>
                </a:extLst>
              </p:cNvPr>
              <p:cNvSpPr/>
              <p:nvPr/>
            </p:nvSpPr>
            <p:spPr>
              <a:xfrm>
                <a:off x="152587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8239A64-CA77-59B2-FD77-CF7A6ABE3172}"/>
                </a:ext>
              </a:extLst>
            </p:cNvPr>
            <p:cNvSpPr/>
            <p:nvPr/>
          </p:nvSpPr>
          <p:spPr>
            <a:xfrm>
              <a:off x="4556948" y="7911081"/>
              <a:ext cx="280117" cy="1188758"/>
            </a:xfrm>
            <a:custGeom>
              <a:avLst/>
              <a:gdLst>
                <a:gd name="connsiteX0" fmla="*/ 280117 w 280117"/>
                <a:gd name="connsiteY0" fmla="*/ 1188759 h 1188758"/>
                <a:gd name="connsiteX1" fmla="*/ 280117 w 280117"/>
                <a:gd name="connsiteY1" fmla="*/ 841237 h 1188758"/>
                <a:gd name="connsiteX2" fmla="*/ 246288 w 280117"/>
                <a:gd name="connsiteY2" fmla="*/ 807408 h 1188758"/>
                <a:gd name="connsiteX3" fmla="*/ 246288 w 280117"/>
                <a:gd name="connsiteY3" fmla="*/ 657611 h 1188758"/>
                <a:gd name="connsiteX4" fmla="*/ 177049 w 280117"/>
                <a:gd name="connsiteY4" fmla="*/ 657611 h 1188758"/>
                <a:gd name="connsiteX5" fmla="*/ 177049 w 280117"/>
                <a:gd name="connsiteY5" fmla="*/ 716670 h 1188758"/>
                <a:gd name="connsiteX6" fmla="*/ 139110 w 280117"/>
                <a:gd name="connsiteY6" fmla="*/ 716670 h 1188758"/>
                <a:gd name="connsiteX7" fmla="*/ 139110 w 280117"/>
                <a:gd name="connsiteY7" fmla="*/ 269810 h 1188758"/>
                <a:gd name="connsiteX8" fmla="*/ 58995 w 280117"/>
                <a:gd name="connsiteY8" fmla="*/ 269810 h 1188758"/>
                <a:gd name="connsiteX9" fmla="*/ 58995 w 280117"/>
                <a:gd name="connsiteY9" fmla="*/ 0 h 1188758"/>
                <a:gd name="connsiteX10" fmla="*/ 0 w 280117"/>
                <a:gd name="connsiteY10" fmla="*/ 0 h 1188758"/>
                <a:gd name="connsiteX11" fmla="*/ 0 w 280117"/>
                <a:gd name="connsiteY11" fmla="*/ 1188759 h 1188758"/>
                <a:gd name="connsiteX12" fmla="*/ 280117 w 280117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7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00927A6-BEDF-ACFE-F075-D8F9D261EB56}"/>
                </a:ext>
              </a:extLst>
            </p:cNvPr>
            <p:cNvSpPr/>
            <p:nvPr/>
          </p:nvSpPr>
          <p:spPr>
            <a:xfrm>
              <a:off x="3844641" y="7623250"/>
              <a:ext cx="257037" cy="1470267"/>
            </a:xfrm>
            <a:custGeom>
              <a:avLst/>
              <a:gdLst>
                <a:gd name="connsiteX0" fmla="*/ 257037 w 257037"/>
                <a:gd name="connsiteY0" fmla="*/ 1470267 h 1470267"/>
                <a:gd name="connsiteX1" fmla="*/ 257037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1 w 257037"/>
                <a:gd name="connsiteY5" fmla="*/ 117991 h 1470267"/>
                <a:gd name="connsiteX6" fmla="*/ 34841 w 257037"/>
                <a:gd name="connsiteY6" fmla="*/ 136644 h 1470267"/>
                <a:gd name="connsiteX7" fmla="*/ 34841 w 257037"/>
                <a:gd name="connsiteY7" fmla="*/ 136644 h 1470267"/>
                <a:gd name="connsiteX8" fmla="*/ 34841 w 257037"/>
                <a:gd name="connsiteY8" fmla="*/ 146635 h 1470267"/>
                <a:gd name="connsiteX9" fmla="*/ 34841 w 257037"/>
                <a:gd name="connsiteY9" fmla="*/ 146635 h 1470267"/>
                <a:gd name="connsiteX10" fmla="*/ 34841 w 257037"/>
                <a:gd name="connsiteY10" fmla="*/ 167248 h 1470267"/>
                <a:gd name="connsiteX11" fmla="*/ 34841 w 257037"/>
                <a:gd name="connsiteY11" fmla="*/ 167248 h 1470267"/>
                <a:gd name="connsiteX12" fmla="*/ 34841 w 257037"/>
                <a:gd name="connsiteY12" fmla="*/ 177176 h 1470267"/>
                <a:gd name="connsiteX13" fmla="*/ 34841 w 257037"/>
                <a:gd name="connsiteY13" fmla="*/ 177176 h 1470267"/>
                <a:gd name="connsiteX14" fmla="*/ 34841 w 257037"/>
                <a:gd name="connsiteY14" fmla="*/ 197789 h 1470267"/>
                <a:gd name="connsiteX15" fmla="*/ 34841 w 257037"/>
                <a:gd name="connsiteY15" fmla="*/ 197789 h 1470267"/>
                <a:gd name="connsiteX16" fmla="*/ 34841 w 257037"/>
                <a:gd name="connsiteY16" fmla="*/ 207780 h 1470267"/>
                <a:gd name="connsiteX17" fmla="*/ 34841 w 257037"/>
                <a:gd name="connsiteY17" fmla="*/ 207780 h 1470267"/>
                <a:gd name="connsiteX18" fmla="*/ 34841 w 257037"/>
                <a:gd name="connsiteY18" fmla="*/ 228330 h 1470267"/>
                <a:gd name="connsiteX19" fmla="*/ 34841 w 257037"/>
                <a:gd name="connsiteY19" fmla="*/ 228330 h 1470267"/>
                <a:gd name="connsiteX20" fmla="*/ 34841 w 257037"/>
                <a:gd name="connsiteY20" fmla="*/ 238321 h 1470267"/>
                <a:gd name="connsiteX21" fmla="*/ 34841 w 257037"/>
                <a:gd name="connsiteY21" fmla="*/ 238321 h 1470267"/>
                <a:gd name="connsiteX22" fmla="*/ 34841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7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7" y="1470267"/>
                  </a:moveTo>
                  <a:lnTo>
                    <a:pt x="257037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1" y="117991"/>
                  </a:lnTo>
                  <a:lnTo>
                    <a:pt x="34841" y="136644"/>
                  </a:lnTo>
                  <a:lnTo>
                    <a:pt x="34841" y="136644"/>
                  </a:lnTo>
                  <a:lnTo>
                    <a:pt x="34841" y="146635"/>
                  </a:lnTo>
                  <a:lnTo>
                    <a:pt x="34841" y="146635"/>
                  </a:lnTo>
                  <a:lnTo>
                    <a:pt x="34841" y="167248"/>
                  </a:lnTo>
                  <a:lnTo>
                    <a:pt x="34841" y="167248"/>
                  </a:lnTo>
                  <a:lnTo>
                    <a:pt x="34841" y="177176"/>
                  </a:lnTo>
                  <a:lnTo>
                    <a:pt x="34841" y="177176"/>
                  </a:lnTo>
                  <a:lnTo>
                    <a:pt x="34841" y="197789"/>
                  </a:lnTo>
                  <a:lnTo>
                    <a:pt x="34841" y="197789"/>
                  </a:lnTo>
                  <a:lnTo>
                    <a:pt x="34841" y="207780"/>
                  </a:lnTo>
                  <a:lnTo>
                    <a:pt x="34841" y="207780"/>
                  </a:lnTo>
                  <a:lnTo>
                    <a:pt x="34841" y="228330"/>
                  </a:lnTo>
                  <a:lnTo>
                    <a:pt x="34841" y="228330"/>
                  </a:lnTo>
                  <a:lnTo>
                    <a:pt x="34841" y="238321"/>
                  </a:lnTo>
                  <a:lnTo>
                    <a:pt x="34841" y="238321"/>
                  </a:lnTo>
                  <a:lnTo>
                    <a:pt x="34841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7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3" name="Graphic 32">
              <a:extLst>
                <a:ext uri="{FF2B5EF4-FFF2-40B4-BE49-F238E27FC236}">
                  <a16:creationId xmlns:a16="http://schemas.microsoft.com/office/drawing/2014/main" id="{516A1665-0E06-512D-DA13-724E2863AA6A}"/>
                </a:ext>
              </a:extLst>
            </p:cNvPr>
            <p:cNvGrpSpPr/>
            <p:nvPr/>
          </p:nvGrpSpPr>
          <p:grpSpPr>
            <a:xfrm>
              <a:off x="4008980" y="7585310"/>
              <a:ext cx="559222" cy="1508269"/>
              <a:chOff x="862933" y="4496872"/>
              <a:chExt cx="559222" cy="1508269"/>
            </a:xfrm>
          </p:grpSpPr>
          <p:grpSp>
            <p:nvGrpSpPr>
              <p:cNvPr id="2202" name="Graphic 32">
                <a:extLst>
                  <a:ext uri="{FF2B5EF4-FFF2-40B4-BE49-F238E27FC236}">
                    <a16:creationId xmlns:a16="http://schemas.microsoft.com/office/drawing/2014/main" id="{FF1013D0-28E6-7C28-AC8A-95214F02AA6B}"/>
                  </a:ext>
                </a:extLst>
              </p:cNvPr>
              <p:cNvGrpSpPr/>
              <p:nvPr/>
            </p:nvGrpSpPr>
            <p:grpSpPr>
              <a:xfrm>
                <a:off x="862933" y="4496872"/>
                <a:ext cx="559222" cy="1508269"/>
                <a:chOff x="862933" y="4496872"/>
                <a:chExt cx="559222" cy="1508269"/>
              </a:xfrm>
            </p:grpSpPr>
            <p:grpSp>
              <p:nvGrpSpPr>
                <p:cNvPr id="2318" name="Graphic 32">
                  <a:extLst>
                    <a:ext uri="{FF2B5EF4-FFF2-40B4-BE49-F238E27FC236}">
                      <a16:creationId xmlns:a16="http://schemas.microsoft.com/office/drawing/2014/main" id="{96AE43EF-5E9B-4FB2-FEE6-E2C15732C725}"/>
                    </a:ext>
                  </a:extLst>
                </p:cNvPr>
                <p:cNvGrpSpPr/>
                <p:nvPr/>
              </p:nvGrpSpPr>
              <p:grpSpPr>
                <a:xfrm>
                  <a:off x="954936" y="4496872"/>
                  <a:ext cx="380782" cy="158964"/>
                  <a:chOff x="954936" y="4496872"/>
                  <a:chExt cx="380782" cy="158964"/>
                </a:xfrm>
              </p:grpSpPr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0CE35A66-1F08-7E8D-8049-B619C15927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4936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50" name="Freeform: Shape 2349">
                    <a:extLst>
                      <a:ext uri="{FF2B5EF4-FFF2-40B4-BE49-F238E27FC236}">
                        <a16:creationId xmlns:a16="http://schemas.microsoft.com/office/drawing/2014/main" id="{9CF09DCB-354B-B942-CA2D-1DFB3BC9EE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4936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319" name="Freeform: Shape 2318">
                  <a:extLst>
                    <a:ext uri="{FF2B5EF4-FFF2-40B4-BE49-F238E27FC236}">
                      <a16:creationId xmlns:a16="http://schemas.microsoft.com/office/drawing/2014/main" id="{4600C41B-7A3F-5B84-424B-FD6EC3B6C92B}"/>
                    </a:ext>
                  </a:extLst>
                </p:cNvPr>
                <p:cNvSpPr/>
                <p:nvPr/>
              </p:nvSpPr>
              <p:spPr>
                <a:xfrm rot="10800000">
                  <a:off x="897901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6 w 494915"/>
                    <a:gd name="connsiteY1" fmla="*/ 0 h 158964"/>
                    <a:gd name="connsiteX2" fmla="*/ 494916 w 494915"/>
                    <a:gd name="connsiteY2" fmla="*/ 158965 h 158964"/>
                    <a:gd name="connsiteX3" fmla="*/ 0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A4CF0D73-9D2E-BF44-64D2-44E5A9FF84BD}"/>
                    </a:ext>
                  </a:extLst>
                </p:cNvPr>
                <p:cNvSpPr/>
                <p:nvPr/>
              </p:nvSpPr>
              <p:spPr>
                <a:xfrm rot="10800000">
                  <a:off x="897901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1CDD297A-ABD2-D982-DD44-9267644EE3BD}"/>
                    </a:ext>
                  </a:extLst>
                </p:cNvPr>
                <p:cNvSpPr/>
                <p:nvPr/>
              </p:nvSpPr>
              <p:spPr>
                <a:xfrm rot="10800000">
                  <a:off x="897901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2" name="Freeform: Shape 2321">
                  <a:extLst>
                    <a:ext uri="{FF2B5EF4-FFF2-40B4-BE49-F238E27FC236}">
                      <a16:creationId xmlns:a16="http://schemas.microsoft.com/office/drawing/2014/main" id="{6DB07735-E3F3-C16E-8167-288A4B68AFFA}"/>
                    </a:ext>
                  </a:extLst>
                </p:cNvPr>
                <p:cNvSpPr/>
                <p:nvPr/>
              </p:nvSpPr>
              <p:spPr>
                <a:xfrm rot="10800000">
                  <a:off x="897901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3" name="Freeform: Shape 2322">
                  <a:extLst>
                    <a:ext uri="{FF2B5EF4-FFF2-40B4-BE49-F238E27FC236}">
                      <a16:creationId xmlns:a16="http://schemas.microsoft.com/office/drawing/2014/main" id="{17A1C312-DD6A-158A-861C-3D931AC75BEB}"/>
                    </a:ext>
                  </a:extLst>
                </p:cNvPr>
                <p:cNvSpPr/>
                <p:nvPr/>
              </p:nvSpPr>
              <p:spPr>
                <a:xfrm rot="10800000">
                  <a:off x="897901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4" name="Freeform: Shape 2323">
                  <a:extLst>
                    <a:ext uri="{FF2B5EF4-FFF2-40B4-BE49-F238E27FC236}">
                      <a16:creationId xmlns:a16="http://schemas.microsoft.com/office/drawing/2014/main" id="{61CADB6D-84F6-F2C3-3912-A9AA7995F9D8}"/>
                    </a:ext>
                  </a:extLst>
                </p:cNvPr>
                <p:cNvSpPr/>
                <p:nvPr/>
              </p:nvSpPr>
              <p:spPr>
                <a:xfrm rot="10800000">
                  <a:off x="897901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5" name="Freeform: Shape 2324">
                  <a:extLst>
                    <a:ext uri="{FF2B5EF4-FFF2-40B4-BE49-F238E27FC236}">
                      <a16:creationId xmlns:a16="http://schemas.microsoft.com/office/drawing/2014/main" id="{D7D3EBF2-9051-AFB0-606F-3C5896515140}"/>
                    </a:ext>
                  </a:extLst>
                </p:cNvPr>
                <p:cNvSpPr/>
                <p:nvPr/>
              </p:nvSpPr>
              <p:spPr>
                <a:xfrm rot="10800000">
                  <a:off x="897901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6" name="Freeform: Shape 2325">
                  <a:extLst>
                    <a:ext uri="{FF2B5EF4-FFF2-40B4-BE49-F238E27FC236}">
                      <a16:creationId xmlns:a16="http://schemas.microsoft.com/office/drawing/2014/main" id="{4404447B-C273-5429-F188-EBBDF68858B7}"/>
                    </a:ext>
                  </a:extLst>
                </p:cNvPr>
                <p:cNvSpPr/>
                <p:nvPr/>
              </p:nvSpPr>
              <p:spPr>
                <a:xfrm rot="10800000">
                  <a:off x="897901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7" name="Freeform: Shape 2326">
                  <a:extLst>
                    <a:ext uri="{FF2B5EF4-FFF2-40B4-BE49-F238E27FC236}">
                      <a16:creationId xmlns:a16="http://schemas.microsoft.com/office/drawing/2014/main" id="{E167D48E-0E54-0665-1EDB-46D05398ADFF}"/>
                    </a:ext>
                  </a:extLst>
                </p:cNvPr>
                <p:cNvSpPr/>
                <p:nvPr/>
              </p:nvSpPr>
              <p:spPr>
                <a:xfrm rot="10800000">
                  <a:off x="897901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8" name="Freeform: Shape 2327">
                  <a:extLst>
                    <a:ext uri="{FF2B5EF4-FFF2-40B4-BE49-F238E27FC236}">
                      <a16:creationId xmlns:a16="http://schemas.microsoft.com/office/drawing/2014/main" id="{50740CAD-D03A-2637-212C-AD231FD2AB4E}"/>
                    </a:ext>
                  </a:extLst>
                </p:cNvPr>
                <p:cNvSpPr/>
                <p:nvPr/>
              </p:nvSpPr>
              <p:spPr>
                <a:xfrm rot="10800000">
                  <a:off x="897901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9" name="Freeform: Shape 2328">
                  <a:extLst>
                    <a:ext uri="{FF2B5EF4-FFF2-40B4-BE49-F238E27FC236}">
                      <a16:creationId xmlns:a16="http://schemas.microsoft.com/office/drawing/2014/main" id="{C305534F-6447-D89F-28D1-FCBE02D092F5}"/>
                    </a:ext>
                  </a:extLst>
                </p:cNvPr>
                <p:cNvSpPr/>
                <p:nvPr/>
              </p:nvSpPr>
              <p:spPr>
                <a:xfrm rot="10800000">
                  <a:off x="862933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59 w 559159"/>
                    <a:gd name="connsiteY1" fmla="*/ 0 h 1232515"/>
                    <a:gd name="connsiteX2" fmla="*/ 559159 w 559159"/>
                    <a:gd name="connsiteY2" fmla="*/ 1232516 h 1232515"/>
                    <a:gd name="connsiteX3" fmla="*/ 0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59" y="0"/>
                      </a:lnTo>
                      <a:lnTo>
                        <a:pt x="559159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0" name="Freeform: Shape 2329">
                  <a:extLst>
                    <a:ext uri="{FF2B5EF4-FFF2-40B4-BE49-F238E27FC236}">
                      <a16:creationId xmlns:a16="http://schemas.microsoft.com/office/drawing/2014/main" id="{89390D4A-7D79-A1CF-06BE-DE64E15C86C2}"/>
                    </a:ext>
                  </a:extLst>
                </p:cNvPr>
                <p:cNvSpPr/>
                <p:nvPr/>
              </p:nvSpPr>
              <p:spPr>
                <a:xfrm rot="10800000">
                  <a:off x="877287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7 w 72716"/>
                    <a:gd name="connsiteY1" fmla="*/ 0 h 533740"/>
                    <a:gd name="connsiteX2" fmla="*/ 72717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7" y="0"/>
                      </a:lnTo>
                      <a:lnTo>
                        <a:pt x="72717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1" name="Freeform: Shape 2330">
                  <a:extLst>
                    <a:ext uri="{FF2B5EF4-FFF2-40B4-BE49-F238E27FC236}">
                      <a16:creationId xmlns:a16="http://schemas.microsoft.com/office/drawing/2014/main" id="{4E73489D-5FC3-C69C-24E9-A8D5414DB140}"/>
                    </a:ext>
                  </a:extLst>
                </p:cNvPr>
                <p:cNvSpPr/>
                <p:nvPr/>
              </p:nvSpPr>
              <p:spPr>
                <a:xfrm>
                  <a:off x="898343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0 w 51660"/>
                    <a:gd name="connsiteY1" fmla="*/ 0 h 276639"/>
                    <a:gd name="connsiteX2" fmla="*/ 51660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0" y="0"/>
                      </a:lnTo>
                      <a:lnTo>
                        <a:pt x="51660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2" name="Freeform: Shape 2331">
                  <a:extLst>
                    <a:ext uri="{FF2B5EF4-FFF2-40B4-BE49-F238E27FC236}">
                      <a16:creationId xmlns:a16="http://schemas.microsoft.com/office/drawing/2014/main" id="{556F9229-6E80-5F40-8FCC-40FAA527CEC0}"/>
                    </a:ext>
                  </a:extLst>
                </p:cNvPr>
                <p:cNvSpPr/>
                <p:nvPr/>
              </p:nvSpPr>
              <p:spPr>
                <a:xfrm rot="10800000">
                  <a:off x="964421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6 w 457735"/>
                    <a:gd name="connsiteY1" fmla="*/ 0 h 1232515"/>
                    <a:gd name="connsiteX2" fmla="*/ 457736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6" y="0"/>
                      </a:lnTo>
                      <a:lnTo>
                        <a:pt x="457736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3" name="Freeform: Shape 2332">
                  <a:extLst>
                    <a:ext uri="{FF2B5EF4-FFF2-40B4-BE49-F238E27FC236}">
                      <a16:creationId xmlns:a16="http://schemas.microsoft.com/office/drawing/2014/main" id="{357CB063-E0E0-0C23-8888-DE928A53E039}"/>
                    </a:ext>
                  </a:extLst>
                </p:cNvPr>
                <p:cNvSpPr/>
                <p:nvPr/>
              </p:nvSpPr>
              <p:spPr>
                <a:xfrm rot="10800000">
                  <a:off x="973652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3 w 448503"/>
                    <a:gd name="connsiteY1" fmla="*/ 0 h 1232515"/>
                    <a:gd name="connsiteX2" fmla="*/ 448503 w 448503"/>
                    <a:gd name="connsiteY2" fmla="*/ 1232516 h 1232515"/>
                    <a:gd name="connsiteX3" fmla="*/ 0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3" y="0"/>
                      </a:lnTo>
                      <a:lnTo>
                        <a:pt x="448503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4" name="Freeform: Shape 2333">
                  <a:extLst>
                    <a:ext uri="{FF2B5EF4-FFF2-40B4-BE49-F238E27FC236}">
                      <a16:creationId xmlns:a16="http://schemas.microsoft.com/office/drawing/2014/main" id="{9EAF5801-1E44-16E5-8C35-AE56E7F52D59}"/>
                    </a:ext>
                  </a:extLst>
                </p:cNvPr>
                <p:cNvSpPr/>
                <p:nvPr/>
              </p:nvSpPr>
              <p:spPr>
                <a:xfrm rot="10800000">
                  <a:off x="1150196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5" name="Freeform: Shape 2334">
                  <a:extLst>
                    <a:ext uri="{FF2B5EF4-FFF2-40B4-BE49-F238E27FC236}">
                      <a16:creationId xmlns:a16="http://schemas.microsoft.com/office/drawing/2014/main" id="{37AA9CE9-5780-3356-3550-F083E3839C6E}"/>
                    </a:ext>
                  </a:extLst>
                </p:cNvPr>
                <p:cNvSpPr/>
                <p:nvPr/>
              </p:nvSpPr>
              <p:spPr>
                <a:xfrm rot="10800000">
                  <a:off x="862933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59 w 559159"/>
                    <a:gd name="connsiteY1" fmla="*/ 0 h 75372"/>
                    <a:gd name="connsiteX2" fmla="*/ 559159 w 559159"/>
                    <a:gd name="connsiteY2" fmla="*/ 75372 h 75372"/>
                    <a:gd name="connsiteX3" fmla="*/ 0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59" y="0"/>
                      </a:lnTo>
                      <a:lnTo>
                        <a:pt x="559159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6" name="Freeform: Shape 2335">
                  <a:extLst>
                    <a:ext uri="{FF2B5EF4-FFF2-40B4-BE49-F238E27FC236}">
                      <a16:creationId xmlns:a16="http://schemas.microsoft.com/office/drawing/2014/main" id="{516AE0FF-E2B6-D392-5F17-20A152BE7F9C}"/>
                    </a:ext>
                  </a:extLst>
                </p:cNvPr>
                <p:cNvSpPr/>
                <p:nvPr/>
              </p:nvSpPr>
              <p:spPr>
                <a:xfrm rot="10800000">
                  <a:off x="973652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3 w 448503"/>
                    <a:gd name="connsiteY1" fmla="*/ 0 h 75372"/>
                    <a:gd name="connsiteX2" fmla="*/ 448503 w 448503"/>
                    <a:gd name="connsiteY2" fmla="*/ 75372 h 75372"/>
                    <a:gd name="connsiteX3" fmla="*/ 0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3" y="0"/>
                      </a:lnTo>
                      <a:lnTo>
                        <a:pt x="448503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337" name="Graphic 32">
                  <a:extLst>
                    <a:ext uri="{FF2B5EF4-FFF2-40B4-BE49-F238E27FC236}">
                      <a16:creationId xmlns:a16="http://schemas.microsoft.com/office/drawing/2014/main" id="{40CB2571-F23D-C6C8-C4D3-ECE5D3975BFA}"/>
                    </a:ext>
                  </a:extLst>
                </p:cNvPr>
                <p:cNvGrpSpPr/>
                <p:nvPr/>
              </p:nvGrpSpPr>
              <p:grpSpPr>
                <a:xfrm>
                  <a:off x="862933" y="5721041"/>
                  <a:ext cx="559222" cy="24786"/>
                  <a:chOff x="862933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FD684208-2B51-DEE2-1665-989EF67DF2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821A5D6C-945F-D12B-84C0-3A16CA89A3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38" name="Graphic 32">
                  <a:extLst>
                    <a:ext uri="{FF2B5EF4-FFF2-40B4-BE49-F238E27FC236}">
                      <a16:creationId xmlns:a16="http://schemas.microsoft.com/office/drawing/2014/main" id="{D3C7AE2A-35C0-45EC-A37A-5A0938060652}"/>
                    </a:ext>
                  </a:extLst>
                </p:cNvPr>
                <p:cNvGrpSpPr/>
                <p:nvPr/>
              </p:nvGrpSpPr>
              <p:grpSpPr>
                <a:xfrm>
                  <a:off x="862933" y="5784273"/>
                  <a:ext cx="559222" cy="24786"/>
                  <a:chOff x="862933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1ADF11D7-71C9-F5E5-97F5-7194F5D0BD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A000EA5B-79A6-898B-7493-A9C7F948A9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39" name="Graphic 32">
                  <a:extLst>
                    <a:ext uri="{FF2B5EF4-FFF2-40B4-BE49-F238E27FC236}">
                      <a16:creationId xmlns:a16="http://schemas.microsoft.com/office/drawing/2014/main" id="{50C4A74D-8EE8-1300-9EFE-EDDD24B97E2A}"/>
                    </a:ext>
                  </a:extLst>
                </p:cNvPr>
                <p:cNvGrpSpPr/>
                <p:nvPr/>
              </p:nvGrpSpPr>
              <p:grpSpPr>
                <a:xfrm>
                  <a:off x="862933" y="5847505"/>
                  <a:ext cx="559222" cy="24786"/>
                  <a:chOff x="862933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3" name="Freeform: Shape 2342">
                    <a:extLst>
                      <a:ext uri="{FF2B5EF4-FFF2-40B4-BE49-F238E27FC236}">
                        <a16:creationId xmlns:a16="http://schemas.microsoft.com/office/drawing/2014/main" id="{16C3B695-AB93-B48D-A858-C8BF46F634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8776F7E2-F93F-CBC5-992B-887DBBAAC6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40" name="Graphic 32">
                  <a:extLst>
                    <a:ext uri="{FF2B5EF4-FFF2-40B4-BE49-F238E27FC236}">
                      <a16:creationId xmlns:a16="http://schemas.microsoft.com/office/drawing/2014/main" id="{399025D1-9BC3-C4C2-BA35-840E98F8B7CA}"/>
                    </a:ext>
                  </a:extLst>
                </p:cNvPr>
                <p:cNvGrpSpPr/>
                <p:nvPr/>
              </p:nvGrpSpPr>
              <p:grpSpPr>
                <a:xfrm>
                  <a:off x="862933" y="5910737"/>
                  <a:ext cx="559222" cy="24786"/>
                  <a:chOff x="862933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1" name="Freeform: Shape 2340">
                    <a:extLst>
                      <a:ext uri="{FF2B5EF4-FFF2-40B4-BE49-F238E27FC236}">
                        <a16:creationId xmlns:a16="http://schemas.microsoft.com/office/drawing/2014/main" id="{0F53648B-B773-0EB6-7AE7-278B5BFC0C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2" name="Freeform: Shape 2341">
                    <a:extLst>
                      <a:ext uri="{FF2B5EF4-FFF2-40B4-BE49-F238E27FC236}">
                        <a16:creationId xmlns:a16="http://schemas.microsoft.com/office/drawing/2014/main" id="{848BD3A7-EB01-9226-7F2D-519FAE643A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203" name="Graphic 32">
                <a:extLst>
                  <a:ext uri="{FF2B5EF4-FFF2-40B4-BE49-F238E27FC236}">
                    <a16:creationId xmlns:a16="http://schemas.microsoft.com/office/drawing/2014/main" id="{9A3ACF11-9BD6-8128-AEF8-D396542A4A43}"/>
                  </a:ext>
                </a:extLst>
              </p:cNvPr>
              <p:cNvGrpSpPr/>
              <p:nvPr/>
            </p:nvGrpSpPr>
            <p:grpSpPr>
              <a:xfrm>
                <a:off x="1002676" y="4932034"/>
                <a:ext cx="389950" cy="310341"/>
                <a:chOff x="1002676" y="4932034"/>
                <a:chExt cx="389950" cy="310341"/>
              </a:xfrm>
            </p:grpSpPr>
            <p:grpSp>
              <p:nvGrpSpPr>
                <p:cNvPr id="2262" name="Graphic 32">
                  <a:extLst>
                    <a:ext uri="{FF2B5EF4-FFF2-40B4-BE49-F238E27FC236}">
                      <a16:creationId xmlns:a16="http://schemas.microsoft.com/office/drawing/2014/main" id="{D5BB6822-6967-9459-F60A-14E26955A44C}"/>
                    </a:ext>
                  </a:extLst>
                </p:cNvPr>
                <p:cNvGrpSpPr/>
                <p:nvPr/>
              </p:nvGrpSpPr>
              <p:grpSpPr>
                <a:xfrm>
                  <a:off x="1002676" y="4932034"/>
                  <a:ext cx="389950" cy="29529"/>
                  <a:chOff x="1002676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2305" name="Graphic 32">
                    <a:extLst>
                      <a:ext uri="{FF2B5EF4-FFF2-40B4-BE49-F238E27FC236}">
                        <a16:creationId xmlns:a16="http://schemas.microsoft.com/office/drawing/2014/main" id="{512EA2C1-FDBE-62E3-DA5B-2F02ACD0B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4932034"/>
                    <a:ext cx="259946" cy="7903"/>
                    <a:chOff x="1002676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313" name="Freeform: Shape 2312">
                      <a:extLst>
                        <a:ext uri="{FF2B5EF4-FFF2-40B4-BE49-F238E27FC236}">
                          <a16:creationId xmlns:a16="http://schemas.microsoft.com/office/drawing/2014/main" id="{21C1148C-7784-2FD7-3B4A-CD326B160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314" name="Graphic 32">
                      <a:extLst>
                        <a:ext uri="{FF2B5EF4-FFF2-40B4-BE49-F238E27FC236}">
                          <a16:creationId xmlns:a16="http://schemas.microsoft.com/office/drawing/2014/main" id="{8D06BEB5-E4A9-DA4F-91B3-E354A46A19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4932034"/>
                      <a:ext cx="129245" cy="7903"/>
                      <a:chOff x="1002676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315" name="Freeform: Shape 2314">
                        <a:extLst>
                          <a:ext uri="{FF2B5EF4-FFF2-40B4-BE49-F238E27FC236}">
                            <a16:creationId xmlns:a16="http://schemas.microsoft.com/office/drawing/2014/main" id="{9387BB58-675B-F306-9573-2D8D18099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6" name="Freeform: Shape 2315">
                        <a:extLst>
                          <a:ext uri="{FF2B5EF4-FFF2-40B4-BE49-F238E27FC236}">
                            <a16:creationId xmlns:a16="http://schemas.microsoft.com/office/drawing/2014/main" id="{D38FEA36-64E0-8F41-2712-B5FABE59A1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7" name="Freeform: Shape 2316">
                        <a:extLst>
                          <a:ext uri="{FF2B5EF4-FFF2-40B4-BE49-F238E27FC236}">
                            <a16:creationId xmlns:a16="http://schemas.microsoft.com/office/drawing/2014/main" id="{5921F795-61CC-AFA1-9046-9E1141CEEF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306" name="Graphic 32">
                    <a:extLst>
                      <a:ext uri="{FF2B5EF4-FFF2-40B4-BE49-F238E27FC236}">
                        <a16:creationId xmlns:a16="http://schemas.microsoft.com/office/drawing/2014/main" id="{72B471FA-80A1-DCD6-38B7-F5B80341D9A8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4953659"/>
                    <a:ext cx="389887" cy="7903"/>
                    <a:chOff x="1002739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307" name="Freeform: Shape 2306">
                      <a:extLst>
                        <a:ext uri="{FF2B5EF4-FFF2-40B4-BE49-F238E27FC236}">
                          <a16:creationId xmlns:a16="http://schemas.microsoft.com/office/drawing/2014/main" id="{94550169-F7BD-4B0B-74AF-6A24BF8CAC1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308" name="Graphic 32">
                      <a:extLst>
                        <a:ext uri="{FF2B5EF4-FFF2-40B4-BE49-F238E27FC236}">
                          <a16:creationId xmlns:a16="http://schemas.microsoft.com/office/drawing/2014/main" id="{359D433C-0BF6-DB44-6F18-F404572470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4953659"/>
                      <a:ext cx="389887" cy="7903"/>
                      <a:chOff x="1002739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309" name="Freeform: Shape 2308">
                        <a:extLst>
                          <a:ext uri="{FF2B5EF4-FFF2-40B4-BE49-F238E27FC236}">
                            <a16:creationId xmlns:a16="http://schemas.microsoft.com/office/drawing/2014/main" id="{1AC7E13E-53D8-73B3-4597-EF6BEBD5139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0" name="Freeform: Shape 2309">
                        <a:extLst>
                          <a:ext uri="{FF2B5EF4-FFF2-40B4-BE49-F238E27FC236}">
                            <a16:creationId xmlns:a16="http://schemas.microsoft.com/office/drawing/2014/main" id="{0E1B215E-18F8-9EF4-75E9-E5019BD5E71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1" name="Freeform: Shape 2310">
                        <a:extLst>
                          <a:ext uri="{FF2B5EF4-FFF2-40B4-BE49-F238E27FC236}">
                            <a16:creationId xmlns:a16="http://schemas.microsoft.com/office/drawing/2014/main" id="{C2E0E5D4-E8FC-9EB7-61EC-3EE58B9AEA6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2" name="Freeform: Shape 2311">
                        <a:extLst>
                          <a:ext uri="{FF2B5EF4-FFF2-40B4-BE49-F238E27FC236}">
                            <a16:creationId xmlns:a16="http://schemas.microsoft.com/office/drawing/2014/main" id="{84B2CC9B-5E9B-E616-F0E7-05477D0A0EC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63" name="Graphic 32">
                  <a:extLst>
                    <a:ext uri="{FF2B5EF4-FFF2-40B4-BE49-F238E27FC236}">
                      <a16:creationId xmlns:a16="http://schemas.microsoft.com/office/drawing/2014/main" id="{4E6A309A-760F-F417-3E5D-65EF957B4EAB}"/>
                    </a:ext>
                  </a:extLst>
                </p:cNvPr>
                <p:cNvGrpSpPr/>
                <p:nvPr/>
              </p:nvGrpSpPr>
              <p:grpSpPr>
                <a:xfrm>
                  <a:off x="1002676" y="5212847"/>
                  <a:ext cx="389950" cy="29529"/>
                  <a:chOff x="1002676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2292" name="Graphic 32">
                    <a:extLst>
                      <a:ext uri="{FF2B5EF4-FFF2-40B4-BE49-F238E27FC236}">
                        <a16:creationId xmlns:a16="http://schemas.microsoft.com/office/drawing/2014/main" id="{C8BCECA7-0A2F-0B6D-B8D0-227574BE7085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212847"/>
                    <a:ext cx="259946" cy="7903"/>
                    <a:chOff x="1002676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2300" name="Freeform: Shape 2299">
                      <a:extLst>
                        <a:ext uri="{FF2B5EF4-FFF2-40B4-BE49-F238E27FC236}">
                          <a16:creationId xmlns:a16="http://schemas.microsoft.com/office/drawing/2014/main" id="{8A53F80E-A624-97AF-0BDE-D7A08AFF0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301" name="Graphic 32">
                      <a:extLst>
                        <a:ext uri="{FF2B5EF4-FFF2-40B4-BE49-F238E27FC236}">
                          <a16:creationId xmlns:a16="http://schemas.microsoft.com/office/drawing/2014/main" id="{FCDED2E0-5347-50E6-4907-A38354C78E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212847"/>
                      <a:ext cx="129245" cy="7903"/>
                      <a:chOff x="1002676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302" name="Freeform: Shape 2301">
                        <a:extLst>
                          <a:ext uri="{FF2B5EF4-FFF2-40B4-BE49-F238E27FC236}">
                            <a16:creationId xmlns:a16="http://schemas.microsoft.com/office/drawing/2014/main" id="{B9F4B28F-66E8-4CD5-2995-87F4A7FD17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03" name="Freeform: Shape 2302">
                        <a:extLst>
                          <a:ext uri="{FF2B5EF4-FFF2-40B4-BE49-F238E27FC236}">
                            <a16:creationId xmlns:a16="http://schemas.microsoft.com/office/drawing/2014/main" id="{231DC32D-A3C7-B951-B2A9-025DF24895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04" name="Freeform: Shape 2303">
                        <a:extLst>
                          <a:ext uri="{FF2B5EF4-FFF2-40B4-BE49-F238E27FC236}">
                            <a16:creationId xmlns:a16="http://schemas.microsoft.com/office/drawing/2014/main" id="{B7E17549-8023-730C-D00F-C8F0AD4C91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93" name="Graphic 32">
                    <a:extLst>
                      <a:ext uri="{FF2B5EF4-FFF2-40B4-BE49-F238E27FC236}">
                        <a16:creationId xmlns:a16="http://schemas.microsoft.com/office/drawing/2014/main" id="{679DE2E1-B91D-2EA1-F9D6-AC797E35C30B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234472"/>
                    <a:ext cx="389887" cy="7903"/>
                    <a:chOff x="1002739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2294" name="Freeform: Shape 2293">
                      <a:extLst>
                        <a:ext uri="{FF2B5EF4-FFF2-40B4-BE49-F238E27FC236}">
                          <a16:creationId xmlns:a16="http://schemas.microsoft.com/office/drawing/2014/main" id="{59B1B7C3-13F3-7F36-1D6A-1131F303BC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95" name="Graphic 32">
                      <a:extLst>
                        <a:ext uri="{FF2B5EF4-FFF2-40B4-BE49-F238E27FC236}">
                          <a16:creationId xmlns:a16="http://schemas.microsoft.com/office/drawing/2014/main" id="{374DA05E-7291-9335-58C1-59986FAA6D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234472"/>
                      <a:ext cx="389887" cy="7903"/>
                      <a:chOff x="1002739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96" name="Freeform: Shape 2295">
                        <a:extLst>
                          <a:ext uri="{FF2B5EF4-FFF2-40B4-BE49-F238E27FC236}">
                            <a16:creationId xmlns:a16="http://schemas.microsoft.com/office/drawing/2014/main" id="{4B97B818-2C28-CB5C-63F5-96098EBA677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7" name="Freeform: Shape 2296">
                        <a:extLst>
                          <a:ext uri="{FF2B5EF4-FFF2-40B4-BE49-F238E27FC236}">
                            <a16:creationId xmlns:a16="http://schemas.microsoft.com/office/drawing/2014/main" id="{F262ECE9-7656-D40C-A103-F4897AE76D2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8" name="Freeform: Shape 2297">
                        <a:extLst>
                          <a:ext uri="{FF2B5EF4-FFF2-40B4-BE49-F238E27FC236}">
                            <a16:creationId xmlns:a16="http://schemas.microsoft.com/office/drawing/2014/main" id="{7D3C822B-1D6A-66A1-A026-77D1017D860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9" name="Freeform: Shape 2298">
                        <a:extLst>
                          <a:ext uri="{FF2B5EF4-FFF2-40B4-BE49-F238E27FC236}">
                            <a16:creationId xmlns:a16="http://schemas.microsoft.com/office/drawing/2014/main" id="{CB765B90-A728-65C4-BF27-36DAE1BDEE5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64" name="Graphic 32">
                  <a:extLst>
                    <a:ext uri="{FF2B5EF4-FFF2-40B4-BE49-F238E27FC236}">
                      <a16:creationId xmlns:a16="http://schemas.microsoft.com/office/drawing/2014/main" id="{BE3D118B-9E2E-B7F9-32A8-F5B1A85FA010}"/>
                    </a:ext>
                  </a:extLst>
                </p:cNvPr>
                <p:cNvGrpSpPr/>
                <p:nvPr/>
              </p:nvGrpSpPr>
              <p:grpSpPr>
                <a:xfrm>
                  <a:off x="1002676" y="5012908"/>
                  <a:ext cx="389950" cy="29466"/>
                  <a:chOff x="1002676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2279" name="Graphic 32">
                    <a:extLst>
                      <a:ext uri="{FF2B5EF4-FFF2-40B4-BE49-F238E27FC236}">
                        <a16:creationId xmlns:a16="http://schemas.microsoft.com/office/drawing/2014/main" id="{8C938034-7B55-A21D-B139-4FE1083995AE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034470"/>
                    <a:ext cx="259946" cy="7903"/>
                    <a:chOff x="1132681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2287" name="Freeform: Shape 2286">
                      <a:extLst>
                        <a:ext uri="{FF2B5EF4-FFF2-40B4-BE49-F238E27FC236}">
                          <a16:creationId xmlns:a16="http://schemas.microsoft.com/office/drawing/2014/main" id="{F3E7F61D-4C1C-998B-559D-8283AEFF90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88" name="Graphic 32">
                      <a:extLst>
                        <a:ext uri="{FF2B5EF4-FFF2-40B4-BE49-F238E27FC236}">
                          <a16:creationId xmlns:a16="http://schemas.microsoft.com/office/drawing/2014/main" id="{C287EA9C-3A3D-5F6C-E690-8A14268848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444" y="5034470"/>
                      <a:ext cx="129182" cy="7903"/>
                      <a:chOff x="1263444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89" name="Freeform: Shape 2288">
                        <a:extLst>
                          <a:ext uri="{FF2B5EF4-FFF2-40B4-BE49-F238E27FC236}">
                            <a16:creationId xmlns:a16="http://schemas.microsoft.com/office/drawing/2014/main" id="{2381642E-9117-164E-17BF-7D36689402F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0" name="Freeform: Shape 2289">
                        <a:extLst>
                          <a:ext uri="{FF2B5EF4-FFF2-40B4-BE49-F238E27FC236}">
                            <a16:creationId xmlns:a16="http://schemas.microsoft.com/office/drawing/2014/main" id="{DB5E31DE-4532-9AF7-C315-DB998EAAD72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1" name="Freeform: Shape 2290">
                        <a:extLst>
                          <a:ext uri="{FF2B5EF4-FFF2-40B4-BE49-F238E27FC236}">
                            <a16:creationId xmlns:a16="http://schemas.microsoft.com/office/drawing/2014/main" id="{8B04A5B9-DCEB-6E84-5BB5-73452ED8856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80" name="Graphic 32">
                    <a:extLst>
                      <a:ext uri="{FF2B5EF4-FFF2-40B4-BE49-F238E27FC236}">
                        <a16:creationId xmlns:a16="http://schemas.microsoft.com/office/drawing/2014/main" id="{11BA8A63-5EF7-1CA0-2C23-7E9B68A9B408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012908"/>
                    <a:ext cx="389950" cy="7903"/>
                    <a:chOff x="1002676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2281" name="Freeform: Shape 2280">
                      <a:extLst>
                        <a:ext uri="{FF2B5EF4-FFF2-40B4-BE49-F238E27FC236}">
                          <a16:creationId xmlns:a16="http://schemas.microsoft.com/office/drawing/2014/main" id="{C5D53424-C70A-0298-1C36-F4C64886C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82" name="Graphic 32">
                      <a:extLst>
                        <a:ext uri="{FF2B5EF4-FFF2-40B4-BE49-F238E27FC236}">
                          <a16:creationId xmlns:a16="http://schemas.microsoft.com/office/drawing/2014/main" id="{04B687AA-BA68-6659-FF7A-7D48E85199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012908"/>
                      <a:ext cx="389950" cy="7903"/>
                      <a:chOff x="1002676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83" name="Freeform: Shape 2282">
                        <a:extLst>
                          <a:ext uri="{FF2B5EF4-FFF2-40B4-BE49-F238E27FC236}">
                            <a16:creationId xmlns:a16="http://schemas.microsoft.com/office/drawing/2014/main" id="{CB48EFFC-B560-0C09-2197-B5E7A1337B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84" name="Freeform: Shape 2283">
                        <a:extLst>
                          <a:ext uri="{FF2B5EF4-FFF2-40B4-BE49-F238E27FC236}">
                            <a16:creationId xmlns:a16="http://schemas.microsoft.com/office/drawing/2014/main" id="{26A40DD1-6739-9918-2523-201A06D019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85" name="Freeform: Shape 2284">
                        <a:extLst>
                          <a:ext uri="{FF2B5EF4-FFF2-40B4-BE49-F238E27FC236}">
                            <a16:creationId xmlns:a16="http://schemas.microsoft.com/office/drawing/2014/main" id="{F286FDF4-5E65-9962-413D-C4F1FA4BD8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86" name="Freeform: Shape 2285">
                        <a:extLst>
                          <a:ext uri="{FF2B5EF4-FFF2-40B4-BE49-F238E27FC236}">
                            <a16:creationId xmlns:a16="http://schemas.microsoft.com/office/drawing/2014/main" id="{909E8E97-981A-BD1B-2901-783C3B3F28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65" name="Graphic 32">
                  <a:extLst>
                    <a:ext uri="{FF2B5EF4-FFF2-40B4-BE49-F238E27FC236}">
                      <a16:creationId xmlns:a16="http://schemas.microsoft.com/office/drawing/2014/main" id="{9944ADF4-146C-418D-5129-1056BE78AFAF}"/>
                    </a:ext>
                  </a:extLst>
                </p:cNvPr>
                <p:cNvGrpSpPr/>
                <p:nvPr/>
              </p:nvGrpSpPr>
              <p:grpSpPr>
                <a:xfrm>
                  <a:off x="1002676" y="5136210"/>
                  <a:ext cx="389950" cy="29466"/>
                  <a:chOff x="1002676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66" name="Graphic 32">
                    <a:extLst>
                      <a:ext uri="{FF2B5EF4-FFF2-40B4-BE49-F238E27FC236}">
                        <a16:creationId xmlns:a16="http://schemas.microsoft.com/office/drawing/2014/main" id="{022245B5-53A6-60C0-3A5E-C063C00ED70A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157772"/>
                    <a:ext cx="259946" cy="7903"/>
                    <a:chOff x="1132681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74" name="Freeform: Shape 2273">
                      <a:extLst>
                        <a:ext uri="{FF2B5EF4-FFF2-40B4-BE49-F238E27FC236}">
                          <a16:creationId xmlns:a16="http://schemas.microsoft.com/office/drawing/2014/main" id="{3D821B35-13B7-AA11-CCAD-C58DABB037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75" name="Graphic 32">
                      <a:extLst>
                        <a:ext uri="{FF2B5EF4-FFF2-40B4-BE49-F238E27FC236}">
                          <a16:creationId xmlns:a16="http://schemas.microsoft.com/office/drawing/2014/main" id="{74F8880A-8E0C-8004-B498-7E37F04F44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444" y="5157772"/>
                      <a:ext cx="129182" cy="7903"/>
                      <a:chOff x="1263444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76" name="Freeform: Shape 2275">
                        <a:extLst>
                          <a:ext uri="{FF2B5EF4-FFF2-40B4-BE49-F238E27FC236}">
                            <a16:creationId xmlns:a16="http://schemas.microsoft.com/office/drawing/2014/main" id="{CB659A06-E982-1F10-22AD-EF32B6E52DB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7" name="Freeform: Shape 2276">
                        <a:extLst>
                          <a:ext uri="{FF2B5EF4-FFF2-40B4-BE49-F238E27FC236}">
                            <a16:creationId xmlns:a16="http://schemas.microsoft.com/office/drawing/2014/main" id="{42877365-8F3B-7F0C-48A4-51C8B9F0597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8" name="Freeform: Shape 2277">
                        <a:extLst>
                          <a:ext uri="{FF2B5EF4-FFF2-40B4-BE49-F238E27FC236}">
                            <a16:creationId xmlns:a16="http://schemas.microsoft.com/office/drawing/2014/main" id="{7FF18115-716D-252F-C605-301A43AAD9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67" name="Graphic 32">
                    <a:extLst>
                      <a:ext uri="{FF2B5EF4-FFF2-40B4-BE49-F238E27FC236}">
                        <a16:creationId xmlns:a16="http://schemas.microsoft.com/office/drawing/2014/main" id="{2AD0961F-19F5-8FFC-C3A2-C48FBE6D1467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136210"/>
                    <a:ext cx="389950" cy="7903"/>
                    <a:chOff x="1002676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68" name="Freeform: Shape 2267">
                      <a:extLst>
                        <a:ext uri="{FF2B5EF4-FFF2-40B4-BE49-F238E27FC236}">
                          <a16:creationId xmlns:a16="http://schemas.microsoft.com/office/drawing/2014/main" id="{50DA47B1-9E7D-8F18-CFD6-08141B934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69" name="Graphic 32">
                      <a:extLst>
                        <a:ext uri="{FF2B5EF4-FFF2-40B4-BE49-F238E27FC236}">
                          <a16:creationId xmlns:a16="http://schemas.microsoft.com/office/drawing/2014/main" id="{356A8C84-9930-B784-1A9A-D6F479CEDC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136210"/>
                      <a:ext cx="389950" cy="7903"/>
                      <a:chOff x="1002676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70" name="Freeform: Shape 2269">
                        <a:extLst>
                          <a:ext uri="{FF2B5EF4-FFF2-40B4-BE49-F238E27FC236}">
                            <a16:creationId xmlns:a16="http://schemas.microsoft.com/office/drawing/2014/main" id="{D6C0D6BB-46E0-7859-CAB7-40051A6120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1" name="Freeform: Shape 2270">
                        <a:extLst>
                          <a:ext uri="{FF2B5EF4-FFF2-40B4-BE49-F238E27FC236}">
                            <a16:creationId xmlns:a16="http://schemas.microsoft.com/office/drawing/2014/main" id="{C3998FB7-B316-7564-AAEF-07C376CEA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2" name="Freeform: Shape 2271">
                        <a:extLst>
                          <a:ext uri="{FF2B5EF4-FFF2-40B4-BE49-F238E27FC236}">
                            <a16:creationId xmlns:a16="http://schemas.microsoft.com/office/drawing/2014/main" id="{509B4BFE-B5FE-1302-1235-143982189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3" name="Freeform: Shape 2272">
                        <a:extLst>
                          <a:ext uri="{FF2B5EF4-FFF2-40B4-BE49-F238E27FC236}">
                            <a16:creationId xmlns:a16="http://schemas.microsoft.com/office/drawing/2014/main" id="{5458D841-E59F-A396-06B5-F4AC9A747B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2204" name="Graphic 32">
                <a:extLst>
                  <a:ext uri="{FF2B5EF4-FFF2-40B4-BE49-F238E27FC236}">
                    <a16:creationId xmlns:a16="http://schemas.microsoft.com/office/drawing/2014/main" id="{365601A5-1753-C7C6-48BE-86FE82A0BD50}"/>
                  </a:ext>
                </a:extLst>
              </p:cNvPr>
              <p:cNvGrpSpPr/>
              <p:nvPr/>
            </p:nvGrpSpPr>
            <p:grpSpPr>
              <a:xfrm>
                <a:off x="1002676" y="5320594"/>
                <a:ext cx="389950" cy="310341"/>
                <a:chOff x="1002676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2206" name="Graphic 32">
                  <a:extLst>
                    <a:ext uri="{FF2B5EF4-FFF2-40B4-BE49-F238E27FC236}">
                      <a16:creationId xmlns:a16="http://schemas.microsoft.com/office/drawing/2014/main" id="{2E8CA2F0-23A5-6AC5-3A40-151151B73A1B}"/>
                    </a:ext>
                  </a:extLst>
                </p:cNvPr>
                <p:cNvGrpSpPr/>
                <p:nvPr/>
              </p:nvGrpSpPr>
              <p:grpSpPr>
                <a:xfrm>
                  <a:off x="1002676" y="5601470"/>
                  <a:ext cx="389950" cy="29466"/>
                  <a:chOff x="1002676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49" name="Graphic 32">
                    <a:extLst>
                      <a:ext uri="{FF2B5EF4-FFF2-40B4-BE49-F238E27FC236}">
                        <a16:creationId xmlns:a16="http://schemas.microsoft.com/office/drawing/2014/main" id="{5B0778AC-2055-D596-42FC-C5F1BE94074D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623032"/>
                    <a:ext cx="259946" cy="7903"/>
                    <a:chOff x="1132681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57" name="Freeform: Shape 2256">
                      <a:extLst>
                        <a:ext uri="{FF2B5EF4-FFF2-40B4-BE49-F238E27FC236}">
                          <a16:creationId xmlns:a16="http://schemas.microsoft.com/office/drawing/2014/main" id="{56800E13-A330-84CB-7639-32FCA5BFE27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58" name="Graphic 32">
                      <a:extLst>
                        <a:ext uri="{FF2B5EF4-FFF2-40B4-BE49-F238E27FC236}">
                          <a16:creationId xmlns:a16="http://schemas.microsoft.com/office/drawing/2014/main" id="{ECC9AF62-9274-8674-AF04-43D25BE632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381" y="5623032"/>
                      <a:ext cx="129245" cy="7903"/>
                      <a:chOff x="1263381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59" name="Freeform: Shape 2258">
                        <a:extLst>
                          <a:ext uri="{FF2B5EF4-FFF2-40B4-BE49-F238E27FC236}">
                            <a16:creationId xmlns:a16="http://schemas.microsoft.com/office/drawing/2014/main" id="{B7980B9F-1C09-59DB-F1ED-0FCF7E58774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60" name="Freeform: Shape 2259">
                        <a:extLst>
                          <a:ext uri="{FF2B5EF4-FFF2-40B4-BE49-F238E27FC236}">
                            <a16:creationId xmlns:a16="http://schemas.microsoft.com/office/drawing/2014/main" id="{A6AAFE86-3F32-2B65-1301-AE706CCC732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61" name="Freeform: Shape 2260">
                        <a:extLst>
                          <a:ext uri="{FF2B5EF4-FFF2-40B4-BE49-F238E27FC236}">
                            <a16:creationId xmlns:a16="http://schemas.microsoft.com/office/drawing/2014/main" id="{7DC3D570-4184-3465-A48C-BBFA57CCBDB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50" name="Graphic 32">
                    <a:extLst>
                      <a:ext uri="{FF2B5EF4-FFF2-40B4-BE49-F238E27FC236}">
                        <a16:creationId xmlns:a16="http://schemas.microsoft.com/office/drawing/2014/main" id="{6A12232F-C09E-D87A-797F-21A621B3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601470"/>
                    <a:ext cx="389950" cy="7903"/>
                    <a:chOff x="1002676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51" name="Freeform: Shape 2250">
                      <a:extLst>
                        <a:ext uri="{FF2B5EF4-FFF2-40B4-BE49-F238E27FC236}">
                          <a16:creationId xmlns:a16="http://schemas.microsoft.com/office/drawing/2014/main" id="{34C6562B-899B-39DB-CDAB-4F765A001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52" name="Graphic 32">
                      <a:extLst>
                        <a:ext uri="{FF2B5EF4-FFF2-40B4-BE49-F238E27FC236}">
                          <a16:creationId xmlns:a16="http://schemas.microsoft.com/office/drawing/2014/main" id="{970ABE48-7C5B-FAB3-801B-E8062B877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601470"/>
                      <a:ext cx="389950" cy="7903"/>
                      <a:chOff x="1002676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53" name="Freeform: Shape 2252">
                        <a:extLst>
                          <a:ext uri="{FF2B5EF4-FFF2-40B4-BE49-F238E27FC236}">
                            <a16:creationId xmlns:a16="http://schemas.microsoft.com/office/drawing/2014/main" id="{2AE2F44D-867E-06A9-E203-F97F84A98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54" name="Freeform: Shape 2253">
                        <a:extLst>
                          <a:ext uri="{FF2B5EF4-FFF2-40B4-BE49-F238E27FC236}">
                            <a16:creationId xmlns:a16="http://schemas.microsoft.com/office/drawing/2014/main" id="{673BBDDF-C15C-2BDF-37AC-846D93B24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55" name="Freeform: Shape 2254">
                        <a:extLst>
                          <a:ext uri="{FF2B5EF4-FFF2-40B4-BE49-F238E27FC236}">
                            <a16:creationId xmlns:a16="http://schemas.microsoft.com/office/drawing/2014/main" id="{E9341CA1-28E1-A992-0713-7BB929B230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56" name="Freeform: Shape 2255">
                        <a:extLst>
                          <a:ext uri="{FF2B5EF4-FFF2-40B4-BE49-F238E27FC236}">
                            <a16:creationId xmlns:a16="http://schemas.microsoft.com/office/drawing/2014/main" id="{6A397C8C-949F-312C-398B-0ECB8A1E1E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07" name="Graphic 32">
                  <a:extLst>
                    <a:ext uri="{FF2B5EF4-FFF2-40B4-BE49-F238E27FC236}">
                      <a16:creationId xmlns:a16="http://schemas.microsoft.com/office/drawing/2014/main" id="{9624B0B5-B91D-D734-A2C9-F304EE95E438}"/>
                    </a:ext>
                  </a:extLst>
                </p:cNvPr>
                <p:cNvGrpSpPr/>
                <p:nvPr/>
              </p:nvGrpSpPr>
              <p:grpSpPr>
                <a:xfrm>
                  <a:off x="1002676" y="5320594"/>
                  <a:ext cx="389950" cy="29529"/>
                  <a:chOff x="1002676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2236" name="Graphic 32">
                    <a:extLst>
                      <a:ext uri="{FF2B5EF4-FFF2-40B4-BE49-F238E27FC236}">
                        <a16:creationId xmlns:a16="http://schemas.microsoft.com/office/drawing/2014/main" id="{20AEAD90-1E54-D291-3BBF-61D92D67AD7A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342219"/>
                    <a:ext cx="259946" cy="7903"/>
                    <a:chOff x="1132681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44" name="Freeform: Shape 2243">
                      <a:extLst>
                        <a:ext uri="{FF2B5EF4-FFF2-40B4-BE49-F238E27FC236}">
                          <a16:creationId xmlns:a16="http://schemas.microsoft.com/office/drawing/2014/main" id="{F4DC7CC7-D67F-74EC-D6EE-0C5D2E9EA6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45" name="Graphic 32">
                      <a:extLst>
                        <a:ext uri="{FF2B5EF4-FFF2-40B4-BE49-F238E27FC236}">
                          <a16:creationId xmlns:a16="http://schemas.microsoft.com/office/drawing/2014/main" id="{7EFCAFDE-AA3A-3676-BBEA-F6DB9182FC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381" y="5342219"/>
                      <a:ext cx="129245" cy="7903"/>
                      <a:chOff x="1263381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46" name="Freeform: Shape 2245">
                        <a:extLst>
                          <a:ext uri="{FF2B5EF4-FFF2-40B4-BE49-F238E27FC236}">
                            <a16:creationId xmlns:a16="http://schemas.microsoft.com/office/drawing/2014/main" id="{66E7A146-56B1-9FC4-D279-C94A1DCF330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7" name="Freeform: Shape 2246">
                        <a:extLst>
                          <a:ext uri="{FF2B5EF4-FFF2-40B4-BE49-F238E27FC236}">
                            <a16:creationId xmlns:a16="http://schemas.microsoft.com/office/drawing/2014/main" id="{2D5F7F19-1CBA-F75B-F362-48723FFB747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8" name="Freeform: Shape 2247">
                        <a:extLst>
                          <a:ext uri="{FF2B5EF4-FFF2-40B4-BE49-F238E27FC236}">
                            <a16:creationId xmlns:a16="http://schemas.microsoft.com/office/drawing/2014/main" id="{49229E88-9358-84D5-69E5-D4080679F11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37" name="Graphic 32">
                    <a:extLst>
                      <a:ext uri="{FF2B5EF4-FFF2-40B4-BE49-F238E27FC236}">
                        <a16:creationId xmlns:a16="http://schemas.microsoft.com/office/drawing/2014/main" id="{485D052A-60BE-0CBD-2428-7EA360BF444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320594"/>
                    <a:ext cx="389950" cy="7903"/>
                    <a:chOff x="1002676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38" name="Freeform: Shape 2237">
                      <a:extLst>
                        <a:ext uri="{FF2B5EF4-FFF2-40B4-BE49-F238E27FC236}">
                          <a16:creationId xmlns:a16="http://schemas.microsoft.com/office/drawing/2014/main" id="{66A50CFF-2393-A2FF-2765-261A2D355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39" name="Graphic 32">
                      <a:extLst>
                        <a:ext uri="{FF2B5EF4-FFF2-40B4-BE49-F238E27FC236}">
                          <a16:creationId xmlns:a16="http://schemas.microsoft.com/office/drawing/2014/main" id="{8CB729B7-9EDF-6122-EB50-822906B244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320594"/>
                      <a:ext cx="389950" cy="7903"/>
                      <a:chOff x="1002676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40" name="Freeform: Shape 2239">
                        <a:extLst>
                          <a:ext uri="{FF2B5EF4-FFF2-40B4-BE49-F238E27FC236}">
                            <a16:creationId xmlns:a16="http://schemas.microsoft.com/office/drawing/2014/main" id="{55028387-4A4E-7043-5D83-B9DD4BC20A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1" name="Freeform: Shape 2240">
                        <a:extLst>
                          <a:ext uri="{FF2B5EF4-FFF2-40B4-BE49-F238E27FC236}">
                            <a16:creationId xmlns:a16="http://schemas.microsoft.com/office/drawing/2014/main" id="{0E3F5765-BFCB-1F0E-0085-E9C3F4BE9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2" name="Freeform: Shape 2241">
                        <a:extLst>
                          <a:ext uri="{FF2B5EF4-FFF2-40B4-BE49-F238E27FC236}">
                            <a16:creationId xmlns:a16="http://schemas.microsoft.com/office/drawing/2014/main" id="{2AF5C27D-1F1F-7C64-0892-D223A8EFE2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3" name="Freeform: Shape 2242">
                        <a:extLst>
                          <a:ext uri="{FF2B5EF4-FFF2-40B4-BE49-F238E27FC236}">
                            <a16:creationId xmlns:a16="http://schemas.microsoft.com/office/drawing/2014/main" id="{C6D2097B-42D9-19E1-9F94-2EADDF32F5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08" name="Graphic 32">
                  <a:extLst>
                    <a:ext uri="{FF2B5EF4-FFF2-40B4-BE49-F238E27FC236}">
                      <a16:creationId xmlns:a16="http://schemas.microsoft.com/office/drawing/2014/main" id="{EA029699-BE64-EE8D-C365-FF9569E49A09}"/>
                    </a:ext>
                  </a:extLst>
                </p:cNvPr>
                <p:cNvGrpSpPr/>
                <p:nvPr/>
              </p:nvGrpSpPr>
              <p:grpSpPr>
                <a:xfrm>
                  <a:off x="1002676" y="5520596"/>
                  <a:ext cx="389950" cy="29466"/>
                  <a:chOff x="1002676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23" name="Graphic 32">
                    <a:extLst>
                      <a:ext uri="{FF2B5EF4-FFF2-40B4-BE49-F238E27FC236}">
                        <a16:creationId xmlns:a16="http://schemas.microsoft.com/office/drawing/2014/main" id="{46FD84BC-F12A-D879-7BC3-B4066616B12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520596"/>
                    <a:ext cx="259946" cy="7903"/>
                    <a:chOff x="1002676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31" name="Freeform: Shape 2230">
                      <a:extLst>
                        <a:ext uri="{FF2B5EF4-FFF2-40B4-BE49-F238E27FC236}">
                          <a16:creationId xmlns:a16="http://schemas.microsoft.com/office/drawing/2014/main" id="{8B4BC0A9-F7A6-8579-0A3B-F8A9EA06F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32" name="Graphic 32">
                      <a:extLst>
                        <a:ext uri="{FF2B5EF4-FFF2-40B4-BE49-F238E27FC236}">
                          <a16:creationId xmlns:a16="http://schemas.microsoft.com/office/drawing/2014/main" id="{78BEFB03-F5A1-B76B-EBDA-AD0C645F1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520596"/>
                      <a:ext cx="129245" cy="7903"/>
                      <a:chOff x="1002676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33" name="Freeform: Shape 2232">
                        <a:extLst>
                          <a:ext uri="{FF2B5EF4-FFF2-40B4-BE49-F238E27FC236}">
                            <a16:creationId xmlns:a16="http://schemas.microsoft.com/office/drawing/2014/main" id="{EECD6BBF-B93E-538C-3321-979DBB31F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34" name="Freeform: Shape 2233">
                        <a:extLst>
                          <a:ext uri="{FF2B5EF4-FFF2-40B4-BE49-F238E27FC236}">
                            <a16:creationId xmlns:a16="http://schemas.microsoft.com/office/drawing/2014/main" id="{52054C88-A4F0-E0AF-1820-C8E520B7B3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35" name="Freeform: Shape 2234">
                        <a:extLst>
                          <a:ext uri="{FF2B5EF4-FFF2-40B4-BE49-F238E27FC236}">
                            <a16:creationId xmlns:a16="http://schemas.microsoft.com/office/drawing/2014/main" id="{CC621A70-93E9-B0D2-15B4-F6412BD14F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24" name="Graphic 32">
                    <a:extLst>
                      <a:ext uri="{FF2B5EF4-FFF2-40B4-BE49-F238E27FC236}">
                        <a16:creationId xmlns:a16="http://schemas.microsoft.com/office/drawing/2014/main" id="{AE5B62EC-6DAB-CFFC-1346-A14E1AB76FD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542158"/>
                    <a:ext cx="389887" cy="7903"/>
                    <a:chOff x="1002739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225" name="Freeform: Shape 2224">
                      <a:extLst>
                        <a:ext uri="{FF2B5EF4-FFF2-40B4-BE49-F238E27FC236}">
                          <a16:creationId xmlns:a16="http://schemas.microsoft.com/office/drawing/2014/main" id="{D991ACBD-23BF-A699-855D-7B9DA88E29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26" name="Graphic 32">
                      <a:extLst>
                        <a:ext uri="{FF2B5EF4-FFF2-40B4-BE49-F238E27FC236}">
                          <a16:creationId xmlns:a16="http://schemas.microsoft.com/office/drawing/2014/main" id="{DF783076-F3E7-C5DC-7A20-CC8F2A571F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542158"/>
                      <a:ext cx="389887" cy="7903"/>
                      <a:chOff x="1002739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27" name="Freeform: Shape 2226">
                        <a:extLst>
                          <a:ext uri="{FF2B5EF4-FFF2-40B4-BE49-F238E27FC236}">
                            <a16:creationId xmlns:a16="http://schemas.microsoft.com/office/drawing/2014/main" id="{BB8F736B-CA36-D522-3037-1E790129F3C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8" name="Freeform: Shape 2227">
                        <a:extLst>
                          <a:ext uri="{FF2B5EF4-FFF2-40B4-BE49-F238E27FC236}">
                            <a16:creationId xmlns:a16="http://schemas.microsoft.com/office/drawing/2014/main" id="{68C3029D-7977-75C6-7404-4BE256312EC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9" name="Freeform: Shape 2228">
                        <a:extLst>
                          <a:ext uri="{FF2B5EF4-FFF2-40B4-BE49-F238E27FC236}">
                            <a16:creationId xmlns:a16="http://schemas.microsoft.com/office/drawing/2014/main" id="{F6451CD2-F992-1864-972D-A0BBE7A874C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30" name="Freeform: Shape 2229">
                        <a:extLst>
                          <a:ext uri="{FF2B5EF4-FFF2-40B4-BE49-F238E27FC236}">
                            <a16:creationId xmlns:a16="http://schemas.microsoft.com/office/drawing/2014/main" id="{43BE5094-1644-7B74-DC16-CB16D268F98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09" name="Graphic 32">
                  <a:extLst>
                    <a:ext uri="{FF2B5EF4-FFF2-40B4-BE49-F238E27FC236}">
                      <a16:creationId xmlns:a16="http://schemas.microsoft.com/office/drawing/2014/main" id="{888EC7BB-833A-2B2A-6B47-7ACCD50AEBB0}"/>
                    </a:ext>
                  </a:extLst>
                </p:cNvPr>
                <p:cNvGrpSpPr/>
                <p:nvPr/>
              </p:nvGrpSpPr>
              <p:grpSpPr>
                <a:xfrm>
                  <a:off x="1002676" y="5397294"/>
                  <a:ext cx="389950" cy="29466"/>
                  <a:chOff x="1002676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10" name="Graphic 32">
                    <a:extLst>
                      <a:ext uri="{FF2B5EF4-FFF2-40B4-BE49-F238E27FC236}">
                        <a16:creationId xmlns:a16="http://schemas.microsoft.com/office/drawing/2014/main" id="{7799AA64-03F3-3F54-816E-DC4D8860A230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397294"/>
                    <a:ext cx="259946" cy="7903"/>
                    <a:chOff x="1002676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18" name="Freeform: Shape 2217">
                      <a:extLst>
                        <a:ext uri="{FF2B5EF4-FFF2-40B4-BE49-F238E27FC236}">
                          <a16:creationId xmlns:a16="http://schemas.microsoft.com/office/drawing/2014/main" id="{42BA3E5C-B45A-677E-F399-7675B16DB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19" name="Graphic 32">
                      <a:extLst>
                        <a:ext uri="{FF2B5EF4-FFF2-40B4-BE49-F238E27FC236}">
                          <a16:creationId xmlns:a16="http://schemas.microsoft.com/office/drawing/2014/main" id="{4E586D52-A729-23C7-6FA6-6E36AE37FF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397294"/>
                      <a:ext cx="129245" cy="7903"/>
                      <a:chOff x="1002676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20" name="Freeform: Shape 2219">
                        <a:extLst>
                          <a:ext uri="{FF2B5EF4-FFF2-40B4-BE49-F238E27FC236}">
                            <a16:creationId xmlns:a16="http://schemas.microsoft.com/office/drawing/2014/main" id="{233661C6-45B2-EE9B-5213-EE4CD0BD9A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1" name="Freeform: Shape 2220">
                        <a:extLst>
                          <a:ext uri="{FF2B5EF4-FFF2-40B4-BE49-F238E27FC236}">
                            <a16:creationId xmlns:a16="http://schemas.microsoft.com/office/drawing/2014/main" id="{7E93B229-74B9-6B0E-A32E-DF6383C548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2" name="Freeform: Shape 2221">
                        <a:extLst>
                          <a:ext uri="{FF2B5EF4-FFF2-40B4-BE49-F238E27FC236}">
                            <a16:creationId xmlns:a16="http://schemas.microsoft.com/office/drawing/2014/main" id="{F6B672F8-2C34-DAEC-F178-64C88C5F4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11" name="Graphic 32">
                    <a:extLst>
                      <a:ext uri="{FF2B5EF4-FFF2-40B4-BE49-F238E27FC236}">
                        <a16:creationId xmlns:a16="http://schemas.microsoft.com/office/drawing/2014/main" id="{2714963A-9F9B-6795-1AF3-57F88C9B1EED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418856"/>
                    <a:ext cx="389887" cy="7903"/>
                    <a:chOff x="1002739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212" name="Freeform: Shape 2211">
                      <a:extLst>
                        <a:ext uri="{FF2B5EF4-FFF2-40B4-BE49-F238E27FC236}">
                          <a16:creationId xmlns:a16="http://schemas.microsoft.com/office/drawing/2014/main" id="{C1E7D42B-B921-F102-C140-E517C3D9D0D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13" name="Graphic 32">
                      <a:extLst>
                        <a:ext uri="{FF2B5EF4-FFF2-40B4-BE49-F238E27FC236}">
                          <a16:creationId xmlns:a16="http://schemas.microsoft.com/office/drawing/2014/main" id="{74DE4593-6EE2-EED8-B16E-C9EB665266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418856"/>
                      <a:ext cx="389887" cy="7903"/>
                      <a:chOff x="1002739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14" name="Freeform: Shape 2213">
                        <a:extLst>
                          <a:ext uri="{FF2B5EF4-FFF2-40B4-BE49-F238E27FC236}">
                            <a16:creationId xmlns:a16="http://schemas.microsoft.com/office/drawing/2014/main" id="{692DF60D-4F23-ED92-6DA1-03F1A7085BE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15" name="Freeform: Shape 2214">
                        <a:extLst>
                          <a:ext uri="{FF2B5EF4-FFF2-40B4-BE49-F238E27FC236}">
                            <a16:creationId xmlns:a16="http://schemas.microsoft.com/office/drawing/2014/main" id="{DF95C502-B404-47FD-9151-CF876A5DD9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16" name="Freeform: Shape 2215">
                        <a:extLst>
                          <a:ext uri="{FF2B5EF4-FFF2-40B4-BE49-F238E27FC236}">
                            <a16:creationId xmlns:a16="http://schemas.microsoft.com/office/drawing/2014/main" id="{490BA61A-D296-D528-E053-796E0DDC9B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17" name="Freeform: Shape 2216">
                        <a:extLst>
                          <a:ext uri="{FF2B5EF4-FFF2-40B4-BE49-F238E27FC236}">
                            <a16:creationId xmlns:a16="http://schemas.microsoft.com/office/drawing/2014/main" id="{D32C6EB1-C108-46D5-041E-16E4F6D9F1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D1E7AE9C-CC4E-02F9-5F25-25F712EAE953}"/>
                  </a:ext>
                </a:extLst>
              </p:cNvPr>
              <p:cNvSpPr/>
              <p:nvPr/>
            </p:nvSpPr>
            <p:spPr>
              <a:xfrm>
                <a:off x="862997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68E5B01-48C7-C1FA-0891-DF5DB64A15B7}"/>
                </a:ext>
              </a:extLst>
            </p:cNvPr>
            <p:cNvSpPr/>
            <p:nvPr/>
          </p:nvSpPr>
          <p:spPr>
            <a:xfrm rot="10800000">
              <a:off x="5910678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30074B6-666F-BBF6-8407-21B12CDEF9F7}"/>
                </a:ext>
              </a:extLst>
            </p:cNvPr>
            <p:cNvSpPr/>
            <p:nvPr/>
          </p:nvSpPr>
          <p:spPr>
            <a:xfrm rot="10800000">
              <a:off x="5910678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5 w 90674"/>
                <a:gd name="connsiteY1" fmla="*/ 0 h 53051"/>
                <a:gd name="connsiteX2" fmla="*/ 90675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5" y="0"/>
                  </a:lnTo>
                  <a:lnTo>
                    <a:pt x="90675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3FF4D11-C787-328C-E490-B1905436A08F}"/>
                </a:ext>
              </a:extLst>
            </p:cNvPr>
            <p:cNvSpPr/>
            <p:nvPr/>
          </p:nvSpPr>
          <p:spPr>
            <a:xfrm rot="10800000">
              <a:off x="5875774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40 w 461339"/>
                <a:gd name="connsiteY1" fmla="*/ 0 h 807787"/>
                <a:gd name="connsiteX2" fmla="*/ 461340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40" y="0"/>
                  </a:lnTo>
                  <a:lnTo>
                    <a:pt x="461340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D4B2D14-9155-8E1E-800E-D98A07954F2F}"/>
                </a:ext>
              </a:extLst>
            </p:cNvPr>
            <p:cNvSpPr/>
            <p:nvPr/>
          </p:nvSpPr>
          <p:spPr>
            <a:xfrm rot="10800000">
              <a:off x="5986430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FC88BA1-D400-E0E2-C122-E9313FF7AD0D}"/>
                </a:ext>
              </a:extLst>
            </p:cNvPr>
            <p:cNvSpPr/>
            <p:nvPr/>
          </p:nvSpPr>
          <p:spPr>
            <a:xfrm rot="10800000">
              <a:off x="6040304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4 w 242873"/>
                <a:gd name="connsiteY1" fmla="*/ 0 h 807787"/>
                <a:gd name="connsiteX2" fmla="*/ 242874 w 242873"/>
                <a:gd name="connsiteY2" fmla="*/ 807787 h 807787"/>
                <a:gd name="connsiteX3" fmla="*/ 0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4" y="0"/>
                  </a:lnTo>
                  <a:lnTo>
                    <a:pt x="24287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838377-158A-0169-88A5-11724F396BCB}"/>
                </a:ext>
              </a:extLst>
            </p:cNvPr>
            <p:cNvSpPr/>
            <p:nvPr/>
          </p:nvSpPr>
          <p:spPr>
            <a:xfrm rot="10800000">
              <a:off x="5875774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C3A8AE1-EFD5-684D-8E43-54802F1209E2}"/>
                </a:ext>
              </a:extLst>
            </p:cNvPr>
            <p:cNvSpPr/>
            <p:nvPr/>
          </p:nvSpPr>
          <p:spPr>
            <a:xfrm rot="10800000">
              <a:off x="5875774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680F300-AB26-D5D8-3B69-CD454BBFBA6A}"/>
                </a:ext>
              </a:extLst>
            </p:cNvPr>
            <p:cNvSpPr/>
            <p:nvPr/>
          </p:nvSpPr>
          <p:spPr>
            <a:xfrm rot="10800000">
              <a:off x="5875774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28CFCB8-755B-C630-38EA-5BEBDFEE20B3}"/>
                </a:ext>
              </a:extLst>
            </p:cNvPr>
            <p:cNvSpPr/>
            <p:nvPr/>
          </p:nvSpPr>
          <p:spPr>
            <a:xfrm rot="10800000">
              <a:off x="5875774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92682D1-A9D0-52EC-1ACB-7F7766EE24C9}"/>
                </a:ext>
              </a:extLst>
            </p:cNvPr>
            <p:cNvSpPr/>
            <p:nvPr/>
          </p:nvSpPr>
          <p:spPr>
            <a:xfrm rot="10800000">
              <a:off x="5875774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17AEC92-C9D5-570D-F649-167028F1A7CB}"/>
                </a:ext>
              </a:extLst>
            </p:cNvPr>
            <p:cNvSpPr/>
            <p:nvPr/>
          </p:nvSpPr>
          <p:spPr>
            <a:xfrm rot="10800000">
              <a:off x="5875774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C8F419A-2441-3BFD-2677-379F08DFACBB}"/>
                </a:ext>
              </a:extLst>
            </p:cNvPr>
            <p:cNvSpPr/>
            <p:nvPr/>
          </p:nvSpPr>
          <p:spPr>
            <a:xfrm rot="10800000">
              <a:off x="5875774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5015184-81B7-141B-16FA-3CFD02AA7481}"/>
                </a:ext>
              </a:extLst>
            </p:cNvPr>
            <p:cNvSpPr/>
            <p:nvPr/>
          </p:nvSpPr>
          <p:spPr>
            <a:xfrm rot="10800000">
              <a:off x="5875774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CE6230E-55A2-EFEA-08D3-E6A78C5D7052}"/>
                </a:ext>
              </a:extLst>
            </p:cNvPr>
            <p:cNvSpPr/>
            <p:nvPr/>
          </p:nvSpPr>
          <p:spPr>
            <a:xfrm rot="10800000">
              <a:off x="5875774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CF1DF53-73D8-54EE-948B-66430F4F43D1}"/>
                </a:ext>
              </a:extLst>
            </p:cNvPr>
            <p:cNvSpPr/>
            <p:nvPr/>
          </p:nvSpPr>
          <p:spPr>
            <a:xfrm rot="10800000">
              <a:off x="5875774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58B3EFA-3814-4682-D5BF-1162C88748C5}"/>
                </a:ext>
              </a:extLst>
            </p:cNvPr>
            <p:cNvSpPr/>
            <p:nvPr/>
          </p:nvSpPr>
          <p:spPr>
            <a:xfrm rot="10800000">
              <a:off x="5875774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19F4604-5FB9-6834-CA81-4E4E93112445}"/>
                </a:ext>
              </a:extLst>
            </p:cNvPr>
            <p:cNvSpPr/>
            <p:nvPr/>
          </p:nvSpPr>
          <p:spPr>
            <a:xfrm rot="10800000">
              <a:off x="5875774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AFBB23D-C386-1844-4BDA-441874822943}"/>
                </a:ext>
              </a:extLst>
            </p:cNvPr>
            <p:cNvSpPr/>
            <p:nvPr/>
          </p:nvSpPr>
          <p:spPr>
            <a:xfrm rot="10800000">
              <a:off x="5875774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4741294-6171-EC6E-DF95-BDF22E15D7DE}"/>
                </a:ext>
              </a:extLst>
            </p:cNvPr>
            <p:cNvSpPr/>
            <p:nvPr/>
          </p:nvSpPr>
          <p:spPr>
            <a:xfrm rot="10800000">
              <a:off x="5875774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CF17178-D14B-4C57-827C-63491BE0771A}"/>
                </a:ext>
              </a:extLst>
            </p:cNvPr>
            <p:cNvSpPr/>
            <p:nvPr/>
          </p:nvSpPr>
          <p:spPr>
            <a:xfrm rot="10800000">
              <a:off x="5875774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2F2F025-D410-37DB-2999-AFA55F25B9B6}"/>
                </a:ext>
              </a:extLst>
            </p:cNvPr>
            <p:cNvSpPr/>
            <p:nvPr/>
          </p:nvSpPr>
          <p:spPr>
            <a:xfrm rot="10800000">
              <a:off x="5875774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CCF0DBC-6B0F-6C9E-5509-E6A89A838B36}"/>
                </a:ext>
              </a:extLst>
            </p:cNvPr>
            <p:cNvSpPr/>
            <p:nvPr/>
          </p:nvSpPr>
          <p:spPr>
            <a:xfrm rot="10800000">
              <a:off x="5875774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C0F6C95-B485-9779-7AC1-B149CF9382C2}"/>
                </a:ext>
              </a:extLst>
            </p:cNvPr>
            <p:cNvSpPr/>
            <p:nvPr/>
          </p:nvSpPr>
          <p:spPr>
            <a:xfrm rot="10800000">
              <a:off x="5875774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9482D9-CD34-557C-7779-BE098AA701B5}"/>
                </a:ext>
              </a:extLst>
            </p:cNvPr>
            <p:cNvSpPr/>
            <p:nvPr/>
          </p:nvSpPr>
          <p:spPr>
            <a:xfrm>
              <a:off x="6270468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8283804-4DF7-ADBC-BF11-47E2714E842B}"/>
                </a:ext>
              </a:extLst>
            </p:cNvPr>
            <p:cNvSpPr/>
            <p:nvPr/>
          </p:nvSpPr>
          <p:spPr>
            <a:xfrm>
              <a:off x="6194020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8 w 76447"/>
                <a:gd name="connsiteY1" fmla="*/ 0 h 107241"/>
                <a:gd name="connsiteX2" fmla="*/ 76448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8" y="0"/>
                  </a:lnTo>
                  <a:lnTo>
                    <a:pt x="76448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1739491-8DBA-2C88-5ADE-35BB5E44B650}"/>
                </a:ext>
              </a:extLst>
            </p:cNvPr>
            <p:cNvSpPr/>
            <p:nvPr/>
          </p:nvSpPr>
          <p:spPr>
            <a:xfrm>
              <a:off x="5785669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49F2480-A04C-4A46-8A30-49A5A7EAC88F}"/>
                </a:ext>
              </a:extLst>
            </p:cNvPr>
            <p:cNvSpPr/>
            <p:nvPr/>
          </p:nvSpPr>
          <p:spPr>
            <a:xfrm>
              <a:off x="5709222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AB6417-266C-5CCA-3CE3-9D7B84097D8E}"/>
                </a:ext>
              </a:extLst>
            </p:cNvPr>
            <p:cNvSpPr/>
            <p:nvPr/>
          </p:nvSpPr>
          <p:spPr>
            <a:xfrm rot="10800000">
              <a:off x="5846372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A9B9E0E-5495-FC34-30CD-EE8CC7EAD28B}"/>
                </a:ext>
              </a:extLst>
            </p:cNvPr>
            <p:cNvSpPr/>
            <p:nvPr/>
          </p:nvSpPr>
          <p:spPr>
            <a:xfrm rot="10800000">
              <a:off x="5918076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CD8603C-330B-DBBB-B6A2-D0A217548E15}"/>
                </a:ext>
              </a:extLst>
            </p:cNvPr>
            <p:cNvSpPr/>
            <p:nvPr/>
          </p:nvSpPr>
          <p:spPr>
            <a:xfrm rot="10800000">
              <a:off x="5906821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71F0F80-7304-1B28-BBCF-F7BA85DB369A}"/>
                </a:ext>
              </a:extLst>
            </p:cNvPr>
            <p:cNvSpPr/>
            <p:nvPr/>
          </p:nvSpPr>
          <p:spPr>
            <a:xfrm rot="10800000">
              <a:off x="5895566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E4F53DF-93EA-B5D7-C6A3-CC1836745687}"/>
                </a:ext>
              </a:extLst>
            </p:cNvPr>
            <p:cNvSpPr/>
            <p:nvPr/>
          </p:nvSpPr>
          <p:spPr>
            <a:xfrm>
              <a:off x="5852442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E5C94E7-51ED-F7E5-D737-067A6519681F}"/>
                </a:ext>
              </a:extLst>
            </p:cNvPr>
            <p:cNvSpPr/>
            <p:nvPr/>
          </p:nvSpPr>
          <p:spPr>
            <a:xfrm>
              <a:off x="5797367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A59D098-7ECA-7E70-C2ED-38CAA8AC07D1}"/>
                </a:ext>
              </a:extLst>
            </p:cNvPr>
            <p:cNvSpPr/>
            <p:nvPr/>
          </p:nvSpPr>
          <p:spPr>
            <a:xfrm>
              <a:off x="5901383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B8F315-F3E8-5382-6D83-D7952D14ABE4}"/>
                </a:ext>
              </a:extLst>
            </p:cNvPr>
            <p:cNvSpPr/>
            <p:nvPr/>
          </p:nvSpPr>
          <p:spPr>
            <a:xfrm>
              <a:off x="5829299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4569123-C736-7EDB-2229-21007E1667D0}"/>
                </a:ext>
              </a:extLst>
            </p:cNvPr>
            <p:cNvSpPr/>
            <p:nvPr/>
          </p:nvSpPr>
          <p:spPr>
            <a:xfrm>
              <a:off x="5840491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DF9E150-27FC-DBBF-EE35-C702A69BE994}"/>
                </a:ext>
              </a:extLst>
            </p:cNvPr>
            <p:cNvSpPr/>
            <p:nvPr/>
          </p:nvSpPr>
          <p:spPr>
            <a:xfrm>
              <a:off x="3895037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98FCEF-290D-6255-60D7-DCF97B3F9385}"/>
                </a:ext>
              </a:extLst>
            </p:cNvPr>
            <p:cNvSpPr/>
            <p:nvPr/>
          </p:nvSpPr>
          <p:spPr>
            <a:xfrm>
              <a:off x="3818589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9CD3359-62C6-2960-BE3D-84AD5F0D4554}"/>
                </a:ext>
              </a:extLst>
            </p:cNvPr>
            <p:cNvSpPr/>
            <p:nvPr/>
          </p:nvSpPr>
          <p:spPr>
            <a:xfrm>
              <a:off x="3269041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670C128-232E-3F7F-8090-AF288CD8C6C9}"/>
                </a:ext>
              </a:extLst>
            </p:cNvPr>
            <p:cNvSpPr/>
            <p:nvPr/>
          </p:nvSpPr>
          <p:spPr>
            <a:xfrm>
              <a:off x="3192594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A1515D1-F2A3-594A-8123-F71C304DACCC}"/>
                </a:ext>
              </a:extLst>
            </p:cNvPr>
            <p:cNvSpPr/>
            <p:nvPr/>
          </p:nvSpPr>
          <p:spPr>
            <a:xfrm>
              <a:off x="5574917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8C785F8-0480-B983-D3A2-5010A5C20654}"/>
                </a:ext>
              </a:extLst>
            </p:cNvPr>
            <p:cNvSpPr/>
            <p:nvPr/>
          </p:nvSpPr>
          <p:spPr>
            <a:xfrm>
              <a:off x="5498470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DED333-B706-DE26-983B-520A41739794}"/>
                </a:ext>
              </a:extLst>
            </p:cNvPr>
            <p:cNvSpPr/>
            <p:nvPr/>
          </p:nvSpPr>
          <p:spPr>
            <a:xfrm rot="10800000">
              <a:off x="5636884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7" name="Graphic 32">
              <a:extLst>
                <a:ext uri="{FF2B5EF4-FFF2-40B4-BE49-F238E27FC236}">
                  <a16:creationId xmlns:a16="http://schemas.microsoft.com/office/drawing/2014/main" id="{A795CA6D-5B6F-F3E9-B9D5-CDA80B43F05C}"/>
                </a:ext>
              </a:extLst>
            </p:cNvPr>
            <p:cNvGrpSpPr/>
            <p:nvPr/>
          </p:nvGrpSpPr>
          <p:grpSpPr>
            <a:xfrm>
              <a:off x="5686079" y="9067023"/>
              <a:ext cx="48688" cy="3857"/>
              <a:chOff x="2540032" y="5978585"/>
              <a:chExt cx="48688" cy="3857"/>
            </a:xfrm>
          </p:grpSpPr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160FC8D7-7901-0B91-8D47-75DE4CA51F97}"/>
                  </a:ext>
                </a:extLst>
              </p:cNvPr>
              <p:cNvSpPr/>
              <p:nvPr/>
            </p:nvSpPr>
            <p:spPr>
              <a:xfrm rot="10800000">
                <a:off x="2562606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D7C808A3-9554-72CA-7BB7-A4169E23E69F}"/>
                  </a:ext>
                </a:extLst>
              </p:cNvPr>
              <p:cNvSpPr/>
              <p:nvPr/>
            </p:nvSpPr>
            <p:spPr>
              <a:xfrm rot="10800000">
                <a:off x="2551287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F8EB2BB3-5B96-5511-8A75-235CCC6CB658}"/>
                  </a:ext>
                </a:extLst>
              </p:cNvPr>
              <p:cNvSpPr/>
              <p:nvPr/>
            </p:nvSpPr>
            <p:spPr>
              <a:xfrm rot="10800000">
                <a:off x="2540032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BC958C-9FDE-180B-759E-F48CC90A8CF7}"/>
                </a:ext>
              </a:extLst>
            </p:cNvPr>
            <p:cNvSpPr/>
            <p:nvPr/>
          </p:nvSpPr>
          <p:spPr>
            <a:xfrm>
              <a:off x="5642955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9" name="Graphic 32">
              <a:extLst>
                <a:ext uri="{FF2B5EF4-FFF2-40B4-BE49-F238E27FC236}">
                  <a16:creationId xmlns:a16="http://schemas.microsoft.com/office/drawing/2014/main" id="{031ACDE8-1A14-EA0F-9BFD-99286F233A50}"/>
                </a:ext>
              </a:extLst>
            </p:cNvPr>
            <p:cNvGrpSpPr/>
            <p:nvPr/>
          </p:nvGrpSpPr>
          <p:grpSpPr>
            <a:xfrm>
              <a:off x="5587943" y="9056400"/>
              <a:ext cx="146824" cy="3857"/>
              <a:chOff x="2441896" y="5967962"/>
              <a:chExt cx="146824" cy="3857"/>
            </a:xfrm>
            <a:solidFill>
              <a:srgbClr val="FF209A"/>
            </a:solidFill>
          </p:grpSpPr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A52886F2-176E-A321-F949-D40F1C1A113B}"/>
                  </a:ext>
                </a:extLst>
              </p:cNvPr>
              <p:cNvSpPr/>
              <p:nvPr/>
            </p:nvSpPr>
            <p:spPr>
              <a:xfrm>
                <a:off x="2441896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32FAC608-3C86-4855-29D9-50578A567D95}"/>
                  </a:ext>
                </a:extLst>
              </p:cNvPr>
              <p:cNvSpPr/>
              <p:nvPr/>
            </p:nvSpPr>
            <p:spPr>
              <a:xfrm>
                <a:off x="2545849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1 w 42871"/>
                  <a:gd name="connsiteY1" fmla="*/ 0 h 3857"/>
                  <a:gd name="connsiteX2" fmla="*/ 42871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1" y="0"/>
                    </a:lnTo>
                    <a:lnTo>
                      <a:pt x="42871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B52AF263-3018-90BC-C268-A1B7189F6D1F}"/>
                  </a:ext>
                </a:extLst>
              </p:cNvPr>
              <p:cNvSpPr/>
              <p:nvPr/>
            </p:nvSpPr>
            <p:spPr>
              <a:xfrm>
                <a:off x="2473765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FB66365B-6AC2-3BAF-8BB6-1D4E54FEDA7C}"/>
                  </a:ext>
                </a:extLst>
              </p:cNvPr>
              <p:cNvSpPr/>
              <p:nvPr/>
            </p:nvSpPr>
            <p:spPr>
              <a:xfrm>
                <a:off x="2485020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E7A7D1F-85DC-DDCA-FCCB-FAFED85BDD99}"/>
                </a:ext>
              </a:extLst>
            </p:cNvPr>
            <p:cNvSpPr/>
            <p:nvPr/>
          </p:nvSpPr>
          <p:spPr>
            <a:xfrm>
              <a:off x="7694196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7 w 207716"/>
                <a:gd name="connsiteY1" fmla="*/ 0 h 75878"/>
                <a:gd name="connsiteX2" fmla="*/ 207717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7" y="0"/>
                  </a:lnTo>
                  <a:lnTo>
                    <a:pt x="207717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583EEB1-6D92-FB11-61BF-10FF8FF0B059}"/>
                </a:ext>
              </a:extLst>
            </p:cNvPr>
            <p:cNvSpPr/>
            <p:nvPr/>
          </p:nvSpPr>
          <p:spPr>
            <a:xfrm rot="10800000">
              <a:off x="7619519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D01BB00-3932-84F8-FF16-1E2FD2787391}"/>
                </a:ext>
              </a:extLst>
            </p:cNvPr>
            <p:cNvSpPr/>
            <p:nvPr/>
          </p:nvSpPr>
          <p:spPr>
            <a:xfrm>
              <a:off x="7513353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F07C2B-0604-5574-247C-3D1D6D3436E2}"/>
                </a:ext>
              </a:extLst>
            </p:cNvPr>
            <p:cNvSpPr/>
            <p:nvPr/>
          </p:nvSpPr>
          <p:spPr>
            <a:xfrm rot="10800000">
              <a:off x="7463526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4" name="Graphic 32">
              <a:extLst>
                <a:ext uri="{FF2B5EF4-FFF2-40B4-BE49-F238E27FC236}">
                  <a16:creationId xmlns:a16="http://schemas.microsoft.com/office/drawing/2014/main" id="{FFA0ADAE-8EE6-C596-E7A3-FDF5EEA26B86}"/>
                </a:ext>
              </a:extLst>
            </p:cNvPr>
            <p:cNvGrpSpPr/>
            <p:nvPr/>
          </p:nvGrpSpPr>
          <p:grpSpPr>
            <a:xfrm>
              <a:off x="7371460" y="7951549"/>
              <a:ext cx="555302" cy="1141967"/>
              <a:chOff x="4225413" y="4863111"/>
              <a:chExt cx="555302" cy="1141967"/>
            </a:xfrm>
          </p:grpSpPr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3F8EBF48-9B11-3583-16C0-03A5F20139AA}"/>
                  </a:ext>
                </a:extLst>
              </p:cNvPr>
              <p:cNvSpPr/>
              <p:nvPr/>
            </p:nvSpPr>
            <p:spPr>
              <a:xfrm>
                <a:off x="4395634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BFE4B241-A438-4239-C7D4-672D920A17B8}"/>
                  </a:ext>
                </a:extLst>
              </p:cNvPr>
              <p:cNvSpPr/>
              <p:nvPr/>
            </p:nvSpPr>
            <p:spPr>
              <a:xfrm>
                <a:off x="4456589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3BBA6182-25A1-DEEF-F1F4-B70464E86C04}"/>
                  </a:ext>
                </a:extLst>
              </p:cNvPr>
              <p:cNvSpPr/>
              <p:nvPr/>
            </p:nvSpPr>
            <p:spPr>
              <a:xfrm>
                <a:off x="4225413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0 w 170220"/>
                  <a:gd name="connsiteY1" fmla="*/ 0 h 1141967"/>
                  <a:gd name="connsiteX2" fmla="*/ 170220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0" y="0"/>
                    </a:lnTo>
                    <a:lnTo>
                      <a:pt x="170220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DEDE39FA-0D18-949E-EA10-F541CA415A95}"/>
                  </a:ext>
                </a:extLst>
              </p:cNvPr>
              <p:cNvSpPr/>
              <p:nvPr/>
            </p:nvSpPr>
            <p:spPr>
              <a:xfrm>
                <a:off x="4253994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5 w 112995"/>
                  <a:gd name="connsiteY1" fmla="*/ 0 h 1078103"/>
                  <a:gd name="connsiteX2" fmla="*/ 112995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5" y="0"/>
                    </a:lnTo>
                    <a:lnTo>
                      <a:pt x="112995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75" name="Graphic 32">
              <a:extLst>
                <a:ext uri="{FF2B5EF4-FFF2-40B4-BE49-F238E27FC236}">
                  <a16:creationId xmlns:a16="http://schemas.microsoft.com/office/drawing/2014/main" id="{7D8F613A-821C-4F2B-1037-DF7CB85D89C2}"/>
                </a:ext>
              </a:extLst>
            </p:cNvPr>
            <p:cNvGrpSpPr/>
            <p:nvPr/>
          </p:nvGrpSpPr>
          <p:grpSpPr>
            <a:xfrm>
              <a:off x="7424512" y="8065999"/>
              <a:ext cx="411007" cy="973770"/>
              <a:chOff x="4278465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26ED851E-F5B6-A53F-214B-F5AB19F2833B}"/>
                  </a:ext>
                </a:extLst>
              </p:cNvPr>
              <p:cNvSpPr/>
              <p:nvPr/>
            </p:nvSpPr>
            <p:spPr>
              <a:xfrm>
                <a:off x="4487130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92B95715-F552-5FFB-5D87-9597E65F0107}"/>
                  </a:ext>
                </a:extLst>
              </p:cNvPr>
              <p:cNvSpPr/>
              <p:nvPr/>
            </p:nvSpPr>
            <p:spPr>
              <a:xfrm>
                <a:off x="4547200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509AB20C-1543-ED0C-27E2-1580D55F7529}"/>
                  </a:ext>
                </a:extLst>
              </p:cNvPr>
              <p:cNvSpPr/>
              <p:nvPr/>
            </p:nvSpPr>
            <p:spPr>
              <a:xfrm>
                <a:off x="460727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FF09D1AC-1A7E-B716-0B23-E3F21F8F96D5}"/>
                  </a:ext>
                </a:extLst>
              </p:cNvPr>
              <p:cNvSpPr/>
              <p:nvPr/>
            </p:nvSpPr>
            <p:spPr>
              <a:xfrm>
                <a:off x="4278465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641B80E3-670F-EBDF-6A1B-2DF90E9DE9F3}"/>
                  </a:ext>
                </a:extLst>
              </p:cNvPr>
              <p:cNvSpPr/>
              <p:nvPr/>
            </p:nvSpPr>
            <p:spPr>
              <a:xfrm>
                <a:off x="431956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A084788E-27DD-72BD-4DA6-0931DEEF0689}"/>
                  </a:ext>
                </a:extLst>
              </p:cNvPr>
              <p:cNvSpPr/>
              <p:nvPr/>
            </p:nvSpPr>
            <p:spPr>
              <a:xfrm>
                <a:off x="466734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6848180-612D-E8BD-8332-4C6D38A205D2}"/>
                </a:ext>
              </a:extLst>
            </p:cNvPr>
            <p:cNvSpPr/>
            <p:nvPr/>
          </p:nvSpPr>
          <p:spPr>
            <a:xfrm>
              <a:off x="7383411" y="8016489"/>
              <a:ext cx="164402" cy="1077028"/>
            </a:xfrm>
            <a:custGeom>
              <a:avLst/>
              <a:gdLst>
                <a:gd name="connsiteX0" fmla="*/ 118054 w 164402"/>
                <a:gd name="connsiteY0" fmla="*/ 392038 h 1077028"/>
                <a:gd name="connsiteX1" fmla="*/ 118054 w 164402"/>
                <a:gd name="connsiteY1" fmla="*/ 552204 h 1077028"/>
                <a:gd name="connsiteX2" fmla="*/ 71642 w 164402"/>
                <a:gd name="connsiteY2" fmla="*/ 552204 h 1077028"/>
                <a:gd name="connsiteX3" fmla="*/ 71642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4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4" y="392038"/>
                  </a:moveTo>
                  <a:lnTo>
                    <a:pt x="118054" y="552204"/>
                  </a:lnTo>
                  <a:lnTo>
                    <a:pt x="71642" y="552204"/>
                  </a:lnTo>
                  <a:lnTo>
                    <a:pt x="71642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4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8F39788-1543-0E8F-D7F9-FEDC25B2CF86}"/>
                </a:ext>
              </a:extLst>
            </p:cNvPr>
            <p:cNvSpPr/>
            <p:nvPr/>
          </p:nvSpPr>
          <p:spPr>
            <a:xfrm>
              <a:off x="7741746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76289E5-47D5-0DFC-4426-8CEC660859F4}"/>
                </a:ext>
              </a:extLst>
            </p:cNvPr>
            <p:cNvSpPr/>
            <p:nvPr/>
          </p:nvSpPr>
          <p:spPr>
            <a:xfrm rot="10800000">
              <a:off x="6960327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2B8B0AD-EACF-1A6C-F9BA-351586E02909}"/>
                </a:ext>
              </a:extLst>
            </p:cNvPr>
            <p:cNvSpPr/>
            <p:nvPr/>
          </p:nvSpPr>
          <p:spPr>
            <a:xfrm rot="10800000">
              <a:off x="6960327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5 w 90674"/>
                <a:gd name="connsiteY1" fmla="*/ 0 h 80936"/>
                <a:gd name="connsiteX2" fmla="*/ 90675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5" y="0"/>
                  </a:lnTo>
                  <a:lnTo>
                    <a:pt x="90675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CBBD84-73FB-89CD-9F32-1C6E03306D9B}"/>
                </a:ext>
              </a:extLst>
            </p:cNvPr>
            <p:cNvSpPr/>
            <p:nvPr/>
          </p:nvSpPr>
          <p:spPr>
            <a:xfrm rot="10800000">
              <a:off x="6925423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40 w 461339"/>
                <a:gd name="connsiteY1" fmla="*/ 0 h 1232515"/>
                <a:gd name="connsiteX2" fmla="*/ 461340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40" y="0"/>
                  </a:lnTo>
                  <a:lnTo>
                    <a:pt x="461340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FA0F75-F06D-56D9-66CC-CF7960D49C3E}"/>
                </a:ext>
              </a:extLst>
            </p:cNvPr>
            <p:cNvSpPr/>
            <p:nvPr/>
          </p:nvSpPr>
          <p:spPr>
            <a:xfrm rot="10800000">
              <a:off x="7026847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2 w 359852"/>
                <a:gd name="connsiteY1" fmla="*/ 0 h 1232515"/>
                <a:gd name="connsiteX2" fmla="*/ 359852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2" y="0"/>
                  </a:lnTo>
                  <a:lnTo>
                    <a:pt x="359852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13A48AA-6145-E3F1-8D9B-7968AEE29848}"/>
                </a:ext>
              </a:extLst>
            </p:cNvPr>
            <p:cNvSpPr/>
            <p:nvPr/>
          </p:nvSpPr>
          <p:spPr>
            <a:xfrm rot="10800000">
              <a:off x="7036079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32">
              <a:extLst>
                <a:ext uri="{FF2B5EF4-FFF2-40B4-BE49-F238E27FC236}">
                  <a16:creationId xmlns:a16="http://schemas.microsoft.com/office/drawing/2014/main" id="{E5E864D5-961A-5054-9A0D-170CB483C1BC}"/>
                </a:ext>
              </a:extLst>
            </p:cNvPr>
            <p:cNvGrpSpPr/>
            <p:nvPr/>
          </p:nvGrpSpPr>
          <p:grpSpPr>
            <a:xfrm>
              <a:off x="6946922" y="7968875"/>
              <a:ext cx="47803" cy="1026758"/>
              <a:chOff x="3800875" y="4880437"/>
              <a:chExt cx="47803" cy="1026758"/>
            </a:xfrm>
            <a:solidFill>
              <a:srgbClr val="FFFFFF"/>
            </a:solidFill>
          </p:grpSpPr>
          <p:grpSp>
            <p:nvGrpSpPr>
              <p:cNvPr id="2125" name="Graphic 32">
                <a:extLst>
                  <a:ext uri="{FF2B5EF4-FFF2-40B4-BE49-F238E27FC236}">
                    <a16:creationId xmlns:a16="http://schemas.microsoft.com/office/drawing/2014/main" id="{425911B5-E4F0-7F49-094A-98795886C9E0}"/>
                  </a:ext>
                </a:extLst>
              </p:cNvPr>
              <p:cNvGrpSpPr/>
              <p:nvPr/>
            </p:nvGrpSpPr>
            <p:grpSpPr>
              <a:xfrm>
                <a:off x="3800875" y="4880437"/>
                <a:ext cx="47803" cy="9168"/>
                <a:chOff x="3800875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2183" name="Freeform: Shape 2182">
                  <a:extLst>
                    <a:ext uri="{FF2B5EF4-FFF2-40B4-BE49-F238E27FC236}">
                      <a16:creationId xmlns:a16="http://schemas.microsoft.com/office/drawing/2014/main" id="{D263D6C0-C943-B278-A743-01CAE94ADBBB}"/>
                    </a:ext>
                  </a:extLst>
                </p:cNvPr>
                <p:cNvSpPr/>
                <p:nvPr/>
              </p:nvSpPr>
              <p:spPr>
                <a:xfrm rot="10800000">
                  <a:off x="3839509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4" name="Freeform: Shape 2183">
                  <a:extLst>
                    <a:ext uri="{FF2B5EF4-FFF2-40B4-BE49-F238E27FC236}">
                      <a16:creationId xmlns:a16="http://schemas.microsoft.com/office/drawing/2014/main" id="{69C8BF9E-F354-68F4-B632-CC86DB372C33}"/>
                    </a:ext>
                  </a:extLst>
                </p:cNvPr>
                <p:cNvSpPr/>
                <p:nvPr/>
              </p:nvSpPr>
              <p:spPr>
                <a:xfrm rot="10800000">
                  <a:off x="3800875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6" name="Graphic 32">
                <a:extLst>
                  <a:ext uri="{FF2B5EF4-FFF2-40B4-BE49-F238E27FC236}">
                    <a16:creationId xmlns:a16="http://schemas.microsoft.com/office/drawing/2014/main" id="{310E2FE2-7ECC-74A2-629B-EC6726B7CC12}"/>
                  </a:ext>
                </a:extLst>
              </p:cNvPr>
              <p:cNvGrpSpPr/>
              <p:nvPr/>
            </p:nvGrpSpPr>
            <p:grpSpPr>
              <a:xfrm>
                <a:off x="3800875" y="4933994"/>
                <a:ext cx="47803" cy="9168"/>
                <a:chOff x="3800875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2181" name="Freeform: Shape 2180">
                  <a:extLst>
                    <a:ext uri="{FF2B5EF4-FFF2-40B4-BE49-F238E27FC236}">
                      <a16:creationId xmlns:a16="http://schemas.microsoft.com/office/drawing/2014/main" id="{04116B54-1612-E55C-9BB8-3DF6699B5F56}"/>
                    </a:ext>
                  </a:extLst>
                </p:cNvPr>
                <p:cNvSpPr/>
                <p:nvPr/>
              </p:nvSpPr>
              <p:spPr>
                <a:xfrm rot="10800000">
                  <a:off x="3839509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2" name="Freeform: Shape 2181">
                  <a:extLst>
                    <a:ext uri="{FF2B5EF4-FFF2-40B4-BE49-F238E27FC236}">
                      <a16:creationId xmlns:a16="http://schemas.microsoft.com/office/drawing/2014/main" id="{C625C451-CF0A-F5D2-A0CF-1898DAABC703}"/>
                    </a:ext>
                  </a:extLst>
                </p:cNvPr>
                <p:cNvSpPr/>
                <p:nvPr/>
              </p:nvSpPr>
              <p:spPr>
                <a:xfrm rot="10800000">
                  <a:off x="3800875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7" name="Graphic 32">
                <a:extLst>
                  <a:ext uri="{FF2B5EF4-FFF2-40B4-BE49-F238E27FC236}">
                    <a16:creationId xmlns:a16="http://schemas.microsoft.com/office/drawing/2014/main" id="{1B0A42EE-BEDE-DA0C-57A8-C2CA123A8029}"/>
                  </a:ext>
                </a:extLst>
              </p:cNvPr>
              <p:cNvGrpSpPr/>
              <p:nvPr/>
            </p:nvGrpSpPr>
            <p:grpSpPr>
              <a:xfrm>
                <a:off x="3800875" y="4987552"/>
                <a:ext cx="47803" cy="9168"/>
                <a:chOff x="3800875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2179" name="Freeform: Shape 2178">
                  <a:extLst>
                    <a:ext uri="{FF2B5EF4-FFF2-40B4-BE49-F238E27FC236}">
                      <a16:creationId xmlns:a16="http://schemas.microsoft.com/office/drawing/2014/main" id="{50D7CE12-2A45-7DEF-2CA5-38B5F9F3A5F8}"/>
                    </a:ext>
                  </a:extLst>
                </p:cNvPr>
                <p:cNvSpPr/>
                <p:nvPr/>
              </p:nvSpPr>
              <p:spPr>
                <a:xfrm rot="10800000">
                  <a:off x="3839509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0" name="Freeform: Shape 2179">
                  <a:extLst>
                    <a:ext uri="{FF2B5EF4-FFF2-40B4-BE49-F238E27FC236}">
                      <a16:creationId xmlns:a16="http://schemas.microsoft.com/office/drawing/2014/main" id="{14F77FEB-D3DB-6E76-5EA2-D133D722231A}"/>
                    </a:ext>
                  </a:extLst>
                </p:cNvPr>
                <p:cNvSpPr/>
                <p:nvPr/>
              </p:nvSpPr>
              <p:spPr>
                <a:xfrm rot="10800000">
                  <a:off x="3800875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8" name="Graphic 32">
                <a:extLst>
                  <a:ext uri="{FF2B5EF4-FFF2-40B4-BE49-F238E27FC236}">
                    <a16:creationId xmlns:a16="http://schemas.microsoft.com/office/drawing/2014/main" id="{7BC9D747-03E6-7C14-99BD-2F8E9B4CB71F}"/>
                  </a:ext>
                </a:extLst>
              </p:cNvPr>
              <p:cNvGrpSpPr/>
              <p:nvPr/>
            </p:nvGrpSpPr>
            <p:grpSpPr>
              <a:xfrm>
                <a:off x="3800875" y="5041109"/>
                <a:ext cx="47803" cy="9168"/>
                <a:chOff x="3800875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2177" name="Freeform: Shape 2176">
                  <a:extLst>
                    <a:ext uri="{FF2B5EF4-FFF2-40B4-BE49-F238E27FC236}">
                      <a16:creationId xmlns:a16="http://schemas.microsoft.com/office/drawing/2014/main" id="{7261E016-2314-7551-7FD8-3AF87EEED398}"/>
                    </a:ext>
                  </a:extLst>
                </p:cNvPr>
                <p:cNvSpPr/>
                <p:nvPr/>
              </p:nvSpPr>
              <p:spPr>
                <a:xfrm rot="10800000">
                  <a:off x="3839509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8" name="Freeform: Shape 2177">
                  <a:extLst>
                    <a:ext uri="{FF2B5EF4-FFF2-40B4-BE49-F238E27FC236}">
                      <a16:creationId xmlns:a16="http://schemas.microsoft.com/office/drawing/2014/main" id="{FCFDC649-B127-6F42-7033-7057ECE3E26B}"/>
                    </a:ext>
                  </a:extLst>
                </p:cNvPr>
                <p:cNvSpPr/>
                <p:nvPr/>
              </p:nvSpPr>
              <p:spPr>
                <a:xfrm rot="10800000">
                  <a:off x="3800875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9" name="Graphic 32">
                <a:extLst>
                  <a:ext uri="{FF2B5EF4-FFF2-40B4-BE49-F238E27FC236}">
                    <a16:creationId xmlns:a16="http://schemas.microsoft.com/office/drawing/2014/main" id="{4151403F-D6D1-9233-F180-5B3B73917FF7}"/>
                  </a:ext>
                </a:extLst>
              </p:cNvPr>
              <p:cNvGrpSpPr/>
              <p:nvPr/>
            </p:nvGrpSpPr>
            <p:grpSpPr>
              <a:xfrm>
                <a:off x="3800875" y="5094667"/>
                <a:ext cx="47803" cy="9168"/>
                <a:chOff x="3800875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2175" name="Freeform: Shape 2174">
                  <a:extLst>
                    <a:ext uri="{FF2B5EF4-FFF2-40B4-BE49-F238E27FC236}">
                      <a16:creationId xmlns:a16="http://schemas.microsoft.com/office/drawing/2014/main" id="{ABA86A25-592D-86E6-EE94-7A8697864A7A}"/>
                    </a:ext>
                  </a:extLst>
                </p:cNvPr>
                <p:cNvSpPr/>
                <p:nvPr/>
              </p:nvSpPr>
              <p:spPr>
                <a:xfrm rot="10800000">
                  <a:off x="3839509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6" name="Freeform: Shape 2175">
                  <a:extLst>
                    <a:ext uri="{FF2B5EF4-FFF2-40B4-BE49-F238E27FC236}">
                      <a16:creationId xmlns:a16="http://schemas.microsoft.com/office/drawing/2014/main" id="{2B581B91-EBFD-9CD0-51A8-FA85B2A911C6}"/>
                    </a:ext>
                  </a:extLst>
                </p:cNvPr>
                <p:cNvSpPr/>
                <p:nvPr/>
              </p:nvSpPr>
              <p:spPr>
                <a:xfrm rot="10800000">
                  <a:off x="3800875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0" name="Graphic 32">
                <a:extLst>
                  <a:ext uri="{FF2B5EF4-FFF2-40B4-BE49-F238E27FC236}">
                    <a16:creationId xmlns:a16="http://schemas.microsoft.com/office/drawing/2014/main" id="{E4B5CB83-F301-AF60-6BDA-C07D6BDB081B}"/>
                  </a:ext>
                </a:extLst>
              </p:cNvPr>
              <p:cNvGrpSpPr/>
              <p:nvPr/>
            </p:nvGrpSpPr>
            <p:grpSpPr>
              <a:xfrm>
                <a:off x="3800875" y="5148224"/>
                <a:ext cx="47803" cy="9168"/>
                <a:chOff x="3800875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2173" name="Freeform: Shape 2172">
                  <a:extLst>
                    <a:ext uri="{FF2B5EF4-FFF2-40B4-BE49-F238E27FC236}">
                      <a16:creationId xmlns:a16="http://schemas.microsoft.com/office/drawing/2014/main" id="{8BAC9B90-E9CF-F74A-296E-E0344EFD7776}"/>
                    </a:ext>
                  </a:extLst>
                </p:cNvPr>
                <p:cNvSpPr/>
                <p:nvPr/>
              </p:nvSpPr>
              <p:spPr>
                <a:xfrm rot="10800000">
                  <a:off x="3839509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4" name="Freeform: Shape 2173">
                  <a:extLst>
                    <a:ext uri="{FF2B5EF4-FFF2-40B4-BE49-F238E27FC236}">
                      <a16:creationId xmlns:a16="http://schemas.microsoft.com/office/drawing/2014/main" id="{F4EA208A-CD91-3EB8-2A95-0D352D18A407}"/>
                    </a:ext>
                  </a:extLst>
                </p:cNvPr>
                <p:cNvSpPr/>
                <p:nvPr/>
              </p:nvSpPr>
              <p:spPr>
                <a:xfrm rot="10800000">
                  <a:off x="3800875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1" name="Graphic 32">
                <a:extLst>
                  <a:ext uri="{FF2B5EF4-FFF2-40B4-BE49-F238E27FC236}">
                    <a16:creationId xmlns:a16="http://schemas.microsoft.com/office/drawing/2014/main" id="{BB04E8BC-226F-28D2-86F9-829A7A827CB9}"/>
                  </a:ext>
                </a:extLst>
              </p:cNvPr>
              <p:cNvGrpSpPr/>
              <p:nvPr/>
            </p:nvGrpSpPr>
            <p:grpSpPr>
              <a:xfrm>
                <a:off x="3800875" y="5201781"/>
                <a:ext cx="47803" cy="9168"/>
                <a:chOff x="3800875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2171" name="Freeform: Shape 2170">
                  <a:extLst>
                    <a:ext uri="{FF2B5EF4-FFF2-40B4-BE49-F238E27FC236}">
                      <a16:creationId xmlns:a16="http://schemas.microsoft.com/office/drawing/2014/main" id="{EFDCFCA8-B7B1-7441-1070-80E41E295747}"/>
                    </a:ext>
                  </a:extLst>
                </p:cNvPr>
                <p:cNvSpPr/>
                <p:nvPr/>
              </p:nvSpPr>
              <p:spPr>
                <a:xfrm rot="10800000">
                  <a:off x="3839509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2" name="Freeform: Shape 2171">
                  <a:extLst>
                    <a:ext uri="{FF2B5EF4-FFF2-40B4-BE49-F238E27FC236}">
                      <a16:creationId xmlns:a16="http://schemas.microsoft.com/office/drawing/2014/main" id="{6B1B0579-7B7F-6E9B-5D31-6033F14FC084}"/>
                    </a:ext>
                  </a:extLst>
                </p:cNvPr>
                <p:cNvSpPr/>
                <p:nvPr/>
              </p:nvSpPr>
              <p:spPr>
                <a:xfrm rot="10800000">
                  <a:off x="3800875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2" name="Graphic 32">
                <a:extLst>
                  <a:ext uri="{FF2B5EF4-FFF2-40B4-BE49-F238E27FC236}">
                    <a16:creationId xmlns:a16="http://schemas.microsoft.com/office/drawing/2014/main" id="{C8313D52-E543-241E-09AD-96A35F55C179}"/>
                  </a:ext>
                </a:extLst>
              </p:cNvPr>
              <p:cNvGrpSpPr/>
              <p:nvPr/>
            </p:nvGrpSpPr>
            <p:grpSpPr>
              <a:xfrm>
                <a:off x="3800875" y="5255339"/>
                <a:ext cx="47803" cy="9168"/>
                <a:chOff x="3800875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33EA031E-1A76-6949-BF93-464AE221AF89}"/>
                    </a:ext>
                  </a:extLst>
                </p:cNvPr>
                <p:cNvSpPr/>
                <p:nvPr/>
              </p:nvSpPr>
              <p:spPr>
                <a:xfrm rot="10800000">
                  <a:off x="3839509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0" name="Freeform: Shape 2169">
                  <a:extLst>
                    <a:ext uri="{FF2B5EF4-FFF2-40B4-BE49-F238E27FC236}">
                      <a16:creationId xmlns:a16="http://schemas.microsoft.com/office/drawing/2014/main" id="{58D5E96C-95A0-6306-39C1-B94101D979EF}"/>
                    </a:ext>
                  </a:extLst>
                </p:cNvPr>
                <p:cNvSpPr/>
                <p:nvPr/>
              </p:nvSpPr>
              <p:spPr>
                <a:xfrm rot="10800000">
                  <a:off x="3800875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3" name="Graphic 32">
                <a:extLst>
                  <a:ext uri="{FF2B5EF4-FFF2-40B4-BE49-F238E27FC236}">
                    <a16:creationId xmlns:a16="http://schemas.microsoft.com/office/drawing/2014/main" id="{4B10617E-B5E1-B292-D28C-3344A424FF6A}"/>
                  </a:ext>
                </a:extLst>
              </p:cNvPr>
              <p:cNvGrpSpPr/>
              <p:nvPr/>
            </p:nvGrpSpPr>
            <p:grpSpPr>
              <a:xfrm>
                <a:off x="3800875" y="5308896"/>
                <a:ext cx="47803" cy="9168"/>
                <a:chOff x="3800875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F6F239E5-1EC4-C476-E60D-83DE2F558261}"/>
                    </a:ext>
                  </a:extLst>
                </p:cNvPr>
                <p:cNvSpPr/>
                <p:nvPr/>
              </p:nvSpPr>
              <p:spPr>
                <a:xfrm rot="10800000">
                  <a:off x="3839509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B92945E4-7E75-AF72-0090-9B40A66E0979}"/>
                    </a:ext>
                  </a:extLst>
                </p:cNvPr>
                <p:cNvSpPr/>
                <p:nvPr/>
              </p:nvSpPr>
              <p:spPr>
                <a:xfrm rot="10800000">
                  <a:off x="3800875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4" name="Graphic 32">
                <a:extLst>
                  <a:ext uri="{FF2B5EF4-FFF2-40B4-BE49-F238E27FC236}">
                    <a16:creationId xmlns:a16="http://schemas.microsoft.com/office/drawing/2014/main" id="{2A8AADEC-0030-6F6D-94E7-6CEB0BF81FFC}"/>
                  </a:ext>
                </a:extLst>
              </p:cNvPr>
              <p:cNvGrpSpPr/>
              <p:nvPr/>
            </p:nvGrpSpPr>
            <p:grpSpPr>
              <a:xfrm>
                <a:off x="3800875" y="5362453"/>
                <a:ext cx="47803" cy="9168"/>
                <a:chOff x="3800875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2165" name="Freeform: Shape 2164">
                  <a:extLst>
                    <a:ext uri="{FF2B5EF4-FFF2-40B4-BE49-F238E27FC236}">
                      <a16:creationId xmlns:a16="http://schemas.microsoft.com/office/drawing/2014/main" id="{5891795E-47D6-874F-274F-3BC747E085E6}"/>
                    </a:ext>
                  </a:extLst>
                </p:cNvPr>
                <p:cNvSpPr/>
                <p:nvPr/>
              </p:nvSpPr>
              <p:spPr>
                <a:xfrm rot="10800000">
                  <a:off x="3839509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6" name="Freeform: Shape 2165">
                  <a:extLst>
                    <a:ext uri="{FF2B5EF4-FFF2-40B4-BE49-F238E27FC236}">
                      <a16:creationId xmlns:a16="http://schemas.microsoft.com/office/drawing/2014/main" id="{442436ED-8B19-2582-5726-6763DF425822}"/>
                    </a:ext>
                  </a:extLst>
                </p:cNvPr>
                <p:cNvSpPr/>
                <p:nvPr/>
              </p:nvSpPr>
              <p:spPr>
                <a:xfrm rot="10800000">
                  <a:off x="3800875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5" name="Graphic 32">
                <a:extLst>
                  <a:ext uri="{FF2B5EF4-FFF2-40B4-BE49-F238E27FC236}">
                    <a16:creationId xmlns:a16="http://schemas.microsoft.com/office/drawing/2014/main" id="{3BBFB7F7-64E5-D253-F631-34C1E667B1F7}"/>
                  </a:ext>
                </a:extLst>
              </p:cNvPr>
              <p:cNvGrpSpPr/>
              <p:nvPr/>
            </p:nvGrpSpPr>
            <p:grpSpPr>
              <a:xfrm>
                <a:off x="3800875" y="5416011"/>
                <a:ext cx="47803" cy="9168"/>
                <a:chOff x="3800875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2163" name="Freeform: Shape 2162">
                  <a:extLst>
                    <a:ext uri="{FF2B5EF4-FFF2-40B4-BE49-F238E27FC236}">
                      <a16:creationId xmlns:a16="http://schemas.microsoft.com/office/drawing/2014/main" id="{D16B0251-24DA-286A-4A2A-7E717DFC5FFB}"/>
                    </a:ext>
                  </a:extLst>
                </p:cNvPr>
                <p:cNvSpPr/>
                <p:nvPr/>
              </p:nvSpPr>
              <p:spPr>
                <a:xfrm rot="10800000">
                  <a:off x="3839509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4" name="Freeform: Shape 2163">
                  <a:extLst>
                    <a:ext uri="{FF2B5EF4-FFF2-40B4-BE49-F238E27FC236}">
                      <a16:creationId xmlns:a16="http://schemas.microsoft.com/office/drawing/2014/main" id="{C3BA576E-F7B4-D9B5-22EC-85185EF905D2}"/>
                    </a:ext>
                  </a:extLst>
                </p:cNvPr>
                <p:cNvSpPr/>
                <p:nvPr/>
              </p:nvSpPr>
              <p:spPr>
                <a:xfrm rot="10800000">
                  <a:off x="3800875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6" name="Graphic 32">
                <a:extLst>
                  <a:ext uri="{FF2B5EF4-FFF2-40B4-BE49-F238E27FC236}">
                    <a16:creationId xmlns:a16="http://schemas.microsoft.com/office/drawing/2014/main" id="{91FD1D7F-E48A-6685-878B-6959353A710C}"/>
                  </a:ext>
                </a:extLst>
              </p:cNvPr>
              <p:cNvGrpSpPr/>
              <p:nvPr/>
            </p:nvGrpSpPr>
            <p:grpSpPr>
              <a:xfrm>
                <a:off x="3800875" y="5469568"/>
                <a:ext cx="47803" cy="9168"/>
                <a:chOff x="3800875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2161" name="Freeform: Shape 2160">
                  <a:extLst>
                    <a:ext uri="{FF2B5EF4-FFF2-40B4-BE49-F238E27FC236}">
                      <a16:creationId xmlns:a16="http://schemas.microsoft.com/office/drawing/2014/main" id="{8E84E514-616E-534C-53B4-538A274A513A}"/>
                    </a:ext>
                  </a:extLst>
                </p:cNvPr>
                <p:cNvSpPr/>
                <p:nvPr/>
              </p:nvSpPr>
              <p:spPr>
                <a:xfrm rot="10800000">
                  <a:off x="3839509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2" name="Freeform: Shape 2161">
                  <a:extLst>
                    <a:ext uri="{FF2B5EF4-FFF2-40B4-BE49-F238E27FC236}">
                      <a16:creationId xmlns:a16="http://schemas.microsoft.com/office/drawing/2014/main" id="{9FB0F72F-121E-6495-3E16-186A887F7B19}"/>
                    </a:ext>
                  </a:extLst>
                </p:cNvPr>
                <p:cNvSpPr/>
                <p:nvPr/>
              </p:nvSpPr>
              <p:spPr>
                <a:xfrm rot="10800000">
                  <a:off x="3800875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7" name="Graphic 32">
                <a:extLst>
                  <a:ext uri="{FF2B5EF4-FFF2-40B4-BE49-F238E27FC236}">
                    <a16:creationId xmlns:a16="http://schemas.microsoft.com/office/drawing/2014/main" id="{13D09D71-42E1-2EAA-C3F3-62B54787CC47}"/>
                  </a:ext>
                </a:extLst>
              </p:cNvPr>
              <p:cNvGrpSpPr/>
              <p:nvPr/>
            </p:nvGrpSpPr>
            <p:grpSpPr>
              <a:xfrm>
                <a:off x="3800875" y="5523126"/>
                <a:ext cx="47803" cy="9168"/>
                <a:chOff x="3800875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2159" name="Freeform: Shape 2158">
                  <a:extLst>
                    <a:ext uri="{FF2B5EF4-FFF2-40B4-BE49-F238E27FC236}">
                      <a16:creationId xmlns:a16="http://schemas.microsoft.com/office/drawing/2014/main" id="{EC9A1E0F-C4BD-8338-53DB-A9DDE88352B0}"/>
                    </a:ext>
                  </a:extLst>
                </p:cNvPr>
                <p:cNvSpPr/>
                <p:nvPr/>
              </p:nvSpPr>
              <p:spPr>
                <a:xfrm rot="10800000">
                  <a:off x="3839509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714776FD-E28F-9CE4-E945-455BFD5E9F27}"/>
                    </a:ext>
                  </a:extLst>
                </p:cNvPr>
                <p:cNvSpPr/>
                <p:nvPr/>
              </p:nvSpPr>
              <p:spPr>
                <a:xfrm rot="10800000">
                  <a:off x="3800875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8" name="Graphic 32">
                <a:extLst>
                  <a:ext uri="{FF2B5EF4-FFF2-40B4-BE49-F238E27FC236}">
                    <a16:creationId xmlns:a16="http://schemas.microsoft.com/office/drawing/2014/main" id="{93DAEB30-6E8A-086D-64FE-0054EED01A33}"/>
                  </a:ext>
                </a:extLst>
              </p:cNvPr>
              <p:cNvGrpSpPr/>
              <p:nvPr/>
            </p:nvGrpSpPr>
            <p:grpSpPr>
              <a:xfrm>
                <a:off x="3800875" y="5576683"/>
                <a:ext cx="47803" cy="9168"/>
                <a:chOff x="3800875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2157" name="Freeform: Shape 2156">
                  <a:extLst>
                    <a:ext uri="{FF2B5EF4-FFF2-40B4-BE49-F238E27FC236}">
                      <a16:creationId xmlns:a16="http://schemas.microsoft.com/office/drawing/2014/main" id="{6BA0763D-F435-C8A3-56C3-262E6FF91812}"/>
                    </a:ext>
                  </a:extLst>
                </p:cNvPr>
                <p:cNvSpPr/>
                <p:nvPr/>
              </p:nvSpPr>
              <p:spPr>
                <a:xfrm rot="10800000">
                  <a:off x="3839509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43775FAD-AC19-EFD3-DBD9-682DBB096A27}"/>
                    </a:ext>
                  </a:extLst>
                </p:cNvPr>
                <p:cNvSpPr/>
                <p:nvPr/>
              </p:nvSpPr>
              <p:spPr>
                <a:xfrm rot="10800000">
                  <a:off x="3800875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9" name="Graphic 32">
                <a:extLst>
                  <a:ext uri="{FF2B5EF4-FFF2-40B4-BE49-F238E27FC236}">
                    <a16:creationId xmlns:a16="http://schemas.microsoft.com/office/drawing/2014/main" id="{F895671C-2E74-706B-6D1B-A06DA922DD1A}"/>
                  </a:ext>
                </a:extLst>
              </p:cNvPr>
              <p:cNvGrpSpPr/>
              <p:nvPr/>
            </p:nvGrpSpPr>
            <p:grpSpPr>
              <a:xfrm>
                <a:off x="3800875" y="5630240"/>
                <a:ext cx="47803" cy="9168"/>
                <a:chOff x="3800875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2155" name="Freeform: Shape 2154">
                  <a:extLst>
                    <a:ext uri="{FF2B5EF4-FFF2-40B4-BE49-F238E27FC236}">
                      <a16:creationId xmlns:a16="http://schemas.microsoft.com/office/drawing/2014/main" id="{48762D9B-05E3-3AED-DF73-365C04306BF4}"/>
                    </a:ext>
                  </a:extLst>
                </p:cNvPr>
                <p:cNvSpPr/>
                <p:nvPr/>
              </p:nvSpPr>
              <p:spPr>
                <a:xfrm rot="10800000">
                  <a:off x="3839509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6" name="Freeform: Shape 2155">
                  <a:extLst>
                    <a:ext uri="{FF2B5EF4-FFF2-40B4-BE49-F238E27FC236}">
                      <a16:creationId xmlns:a16="http://schemas.microsoft.com/office/drawing/2014/main" id="{C6FF4641-1ECF-40AA-4B97-AF1A38BC62A6}"/>
                    </a:ext>
                  </a:extLst>
                </p:cNvPr>
                <p:cNvSpPr/>
                <p:nvPr/>
              </p:nvSpPr>
              <p:spPr>
                <a:xfrm rot="10800000">
                  <a:off x="3800875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0" name="Graphic 32">
                <a:extLst>
                  <a:ext uri="{FF2B5EF4-FFF2-40B4-BE49-F238E27FC236}">
                    <a16:creationId xmlns:a16="http://schemas.microsoft.com/office/drawing/2014/main" id="{6A6D504C-9DBB-E908-7B19-8E7814AB0848}"/>
                  </a:ext>
                </a:extLst>
              </p:cNvPr>
              <p:cNvGrpSpPr/>
              <p:nvPr/>
            </p:nvGrpSpPr>
            <p:grpSpPr>
              <a:xfrm>
                <a:off x="3800875" y="5683798"/>
                <a:ext cx="47803" cy="9168"/>
                <a:chOff x="3800875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2153" name="Freeform: Shape 2152">
                  <a:extLst>
                    <a:ext uri="{FF2B5EF4-FFF2-40B4-BE49-F238E27FC236}">
                      <a16:creationId xmlns:a16="http://schemas.microsoft.com/office/drawing/2014/main" id="{BD68D56D-33CB-38B5-87F2-DE32BE0614EA}"/>
                    </a:ext>
                  </a:extLst>
                </p:cNvPr>
                <p:cNvSpPr/>
                <p:nvPr/>
              </p:nvSpPr>
              <p:spPr>
                <a:xfrm rot="10800000">
                  <a:off x="3839509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4" name="Freeform: Shape 2153">
                  <a:extLst>
                    <a:ext uri="{FF2B5EF4-FFF2-40B4-BE49-F238E27FC236}">
                      <a16:creationId xmlns:a16="http://schemas.microsoft.com/office/drawing/2014/main" id="{6D818B73-1FBD-218B-9AFA-785FDC0EA43E}"/>
                    </a:ext>
                  </a:extLst>
                </p:cNvPr>
                <p:cNvSpPr/>
                <p:nvPr/>
              </p:nvSpPr>
              <p:spPr>
                <a:xfrm rot="10800000">
                  <a:off x="3800875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1" name="Graphic 32">
                <a:extLst>
                  <a:ext uri="{FF2B5EF4-FFF2-40B4-BE49-F238E27FC236}">
                    <a16:creationId xmlns:a16="http://schemas.microsoft.com/office/drawing/2014/main" id="{72410F4C-A135-6113-40B9-2C13881615C5}"/>
                  </a:ext>
                </a:extLst>
              </p:cNvPr>
              <p:cNvGrpSpPr/>
              <p:nvPr/>
            </p:nvGrpSpPr>
            <p:grpSpPr>
              <a:xfrm>
                <a:off x="3800875" y="5737355"/>
                <a:ext cx="47803" cy="9168"/>
                <a:chOff x="3800875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5A8CF29D-D0FB-7908-DEAD-2D14D877B7DE}"/>
                    </a:ext>
                  </a:extLst>
                </p:cNvPr>
                <p:cNvSpPr/>
                <p:nvPr/>
              </p:nvSpPr>
              <p:spPr>
                <a:xfrm rot="10800000">
                  <a:off x="3839509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2" name="Freeform: Shape 2151">
                  <a:extLst>
                    <a:ext uri="{FF2B5EF4-FFF2-40B4-BE49-F238E27FC236}">
                      <a16:creationId xmlns:a16="http://schemas.microsoft.com/office/drawing/2014/main" id="{DE71DDA5-B932-7DEA-548A-0CB3B2ACB40A}"/>
                    </a:ext>
                  </a:extLst>
                </p:cNvPr>
                <p:cNvSpPr/>
                <p:nvPr/>
              </p:nvSpPr>
              <p:spPr>
                <a:xfrm rot="10800000">
                  <a:off x="3800875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2" name="Graphic 32">
                <a:extLst>
                  <a:ext uri="{FF2B5EF4-FFF2-40B4-BE49-F238E27FC236}">
                    <a16:creationId xmlns:a16="http://schemas.microsoft.com/office/drawing/2014/main" id="{8102683F-2D56-32CE-C2B5-9731C49910B8}"/>
                  </a:ext>
                </a:extLst>
              </p:cNvPr>
              <p:cNvGrpSpPr/>
              <p:nvPr/>
            </p:nvGrpSpPr>
            <p:grpSpPr>
              <a:xfrm>
                <a:off x="3800875" y="5790913"/>
                <a:ext cx="47803" cy="9168"/>
                <a:chOff x="3800875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2149" name="Freeform: Shape 2148">
                  <a:extLst>
                    <a:ext uri="{FF2B5EF4-FFF2-40B4-BE49-F238E27FC236}">
                      <a16:creationId xmlns:a16="http://schemas.microsoft.com/office/drawing/2014/main" id="{A1B3AFE6-C77C-A5E1-F32B-970E0C0D4572}"/>
                    </a:ext>
                  </a:extLst>
                </p:cNvPr>
                <p:cNvSpPr/>
                <p:nvPr/>
              </p:nvSpPr>
              <p:spPr>
                <a:xfrm rot="10800000">
                  <a:off x="3839509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0" name="Freeform: Shape 2149">
                  <a:extLst>
                    <a:ext uri="{FF2B5EF4-FFF2-40B4-BE49-F238E27FC236}">
                      <a16:creationId xmlns:a16="http://schemas.microsoft.com/office/drawing/2014/main" id="{90679175-6DD7-FB8D-8803-B722400EF398}"/>
                    </a:ext>
                  </a:extLst>
                </p:cNvPr>
                <p:cNvSpPr/>
                <p:nvPr/>
              </p:nvSpPr>
              <p:spPr>
                <a:xfrm rot="10800000">
                  <a:off x="3800875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3" name="Graphic 32">
                <a:extLst>
                  <a:ext uri="{FF2B5EF4-FFF2-40B4-BE49-F238E27FC236}">
                    <a16:creationId xmlns:a16="http://schemas.microsoft.com/office/drawing/2014/main" id="{CC3DE1E0-C531-303E-8412-9F2AFB18E05C}"/>
                  </a:ext>
                </a:extLst>
              </p:cNvPr>
              <p:cNvGrpSpPr/>
              <p:nvPr/>
            </p:nvGrpSpPr>
            <p:grpSpPr>
              <a:xfrm>
                <a:off x="3800875" y="5844470"/>
                <a:ext cx="47803" cy="9168"/>
                <a:chOff x="3800875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2147" name="Freeform: Shape 2146">
                  <a:extLst>
                    <a:ext uri="{FF2B5EF4-FFF2-40B4-BE49-F238E27FC236}">
                      <a16:creationId xmlns:a16="http://schemas.microsoft.com/office/drawing/2014/main" id="{9C69E8DA-A932-6889-FAC6-80003E8411B1}"/>
                    </a:ext>
                  </a:extLst>
                </p:cNvPr>
                <p:cNvSpPr/>
                <p:nvPr/>
              </p:nvSpPr>
              <p:spPr>
                <a:xfrm rot="10800000">
                  <a:off x="3839509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48" name="Freeform: Shape 2147">
                  <a:extLst>
                    <a:ext uri="{FF2B5EF4-FFF2-40B4-BE49-F238E27FC236}">
                      <a16:creationId xmlns:a16="http://schemas.microsoft.com/office/drawing/2014/main" id="{66AA769B-3475-9471-518A-4353FDEAA8D0}"/>
                    </a:ext>
                  </a:extLst>
                </p:cNvPr>
                <p:cNvSpPr/>
                <p:nvPr/>
              </p:nvSpPr>
              <p:spPr>
                <a:xfrm rot="10800000">
                  <a:off x="3800875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4" name="Graphic 32">
                <a:extLst>
                  <a:ext uri="{FF2B5EF4-FFF2-40B4-BE49-F238E27FC236}">
                    <a16:creationId xmlns:a16="http://schemas.microsoft.com/office/drawing/2014/main" id="{F6A80C78-F702-C2D3-F9A9-629C665873B9}"/>
                  </a:ext>
                </a:extLst>
              </p:cNvPr>
              <p:cNvGrpSpPr/>
              <p:nvPr/>
            </p:nvGrpSpPr>
            <p:grpSpPr>
              <a:xfrm>
                <a:off x="3800875" y="5898027"/>
                <a:ext cx="47803" cy="9168"/>
                <a:chOff x="3800875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2145" name="Freeform: Shape 2144">
                  <a:extLst>
                    <a:ext uri="{FF2B5EF4-FFF2-40B4-BE49-F238E27FC236}">
                      <a16:creationId xmlns:a16="http://schemas.microsoft.com/office/drawing/2014/main" id="{3CA21463-A1B6-A372-DA63-5F3F7AED11C3}"/>
                    </a:ext>
                  </a:extLst>
                </p:cNvPr>
                <p:cNvSpPr/>
                <p:nvPr/>
              </p:nvSpPr>
              <p:spPr>
                <a:xfrm rot="10800000">
                  <a:off x="3839509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46" name="Freeform: Shape 2145">
                  <a:extLst>
                    <a:ext uri="{FF2B5EF4-FFF2-40B4-BE49-F238E27FC236}">
                      <a16:creationId xmlns:a16="http://schemas.microsoft.com/office/drawing/2014/main" id="{801A6619-1502-E72B-76E1-31EFD141F715}"/>
                    </a:ext>
                  </a:extLst>
                </p:cNvPr>
                <p:cNvSpPr/>
                <p:nvPr/>
              </p:nvSpPr>
              <p:spPr>
                <a:xfrm rot="10800000">
                  <a:off x="3800875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B6887E5-149F-FA18-DB14-B9D54A1EEB3F}"/>
                </a:ext>
              </a:extLst>
            </p:cNvPr>
            <p:cNvSpPr/>
            <p:nvPr/>
          </p:nvSpPr>
          <p:spPr>
            <a:xfrm rot="10800000">
              <a:off x="7150845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427FDE5-E252-B2E4-971D-60CE579B230E}"/>
                </a:ext>
              </a:extLst>
            </p:cNvPr>
            <p:cNvSpPr/>
            <p:nvPr/>
          </p:nvSpPr>
          <p:spPr>
            <a:xfrm rot="10800000">
              <a:off x="7189479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434E1C4-B9E1-A2EC-3428-94759D375B13}"/>
                </a:ext>
              </a:extLst>
            </p:cNvPr>
            <p:cNvSpPr/>
            <p:nvPr/>
          </p:nvSpPr>
          <p:spPr>
            <a:xfrm rot="10800000">
              <a:off x="7150845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1D49925-BF4F-2E6C-277E-A23E725230E5}"/>
                </a:ext>
              </a:extLst>
            </p:cNvPr>
            <p:cNvSpPr/>
            <p:nvPr/>
          </p:nvSpPr>
          <p:spPr>
            <a:xfrm rot="10800000">
              <a:off x="7266749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DEF7984-EB66-5DB6-3FBF-DF09DC5E4821}"/>
                </a:ext>
              </a:extLst>
            </p:cNvPr>
            <p:cNvSpPr/>
            <p:nvPr/>
          </p:nvSpPr>
          <p:spPr>
            <a:xfrm rot="10800000">
              <a:off x="7228114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E9B5E47-DE00-D380-790E-F16D7635529E}"/>
                </a:ext>
              </a:extLst>
            </p:cNvPr>
            <p:cNvSpPr/>
            <p:nvPr/>
          </p:nvSpPr>
          <p:spPr>
            <a:xfrm rot="10800000">
              <a:off x="7150845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6AF6484-A77D-862A-07ED-1C82CD3ADD80}"/>
                </a:ext>
              </a:extLst>
            </p:cNvPr>
            <p:cNvSpPr/>
            <p:nvPr/>
          </p:nvSpPr>
          <p:spPr>
            <a:xfrm rot="10800000">
              <a:off x="7305383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3C81A53-E7E1-CD34-D001-061EBBA22C87}"/>
                </a:ext>
              </a:extLst>
            </p:cNvPr>
            <p:cNvSpPr/>
            <p:nvPr/>
          </p:nvSpPr>
          <p:spPr>
            <a:xfrm rot="10800000">
              <a:off x="7266749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57A548C-8831-DB39-A588-6E74E26FBFA6}"/>
                </a:ext>
              </a:extLst>
            </p:cNvPr>
            <p:cNvSpPr/>
            <p:nvPr/>
          </p:nvSpPr>
          <p:spPr>
            <a:xfrm rot="10800000">
              <a:off x="7189479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55D3537-DE11-6F2B-91E1-8D448B1C9C7F}"/>
                </a:ext>
              </a:extLst>
            </p:cNvPr>
            <p:cNvSpPr/>
            <p:nvPr/>
          </p:nvSpPr>
          <p:spPr>
            <a:xfrm rot="10800000">
              <a:off x="7150845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063EF0C-5C39-F50C-27DD-CEB8C0D33718}"/>
                </a:ext>
              </a:extLst>
            </p:cNvPr>
            <p:cNvSpPr/>
            <p:nvPr/>
          </p:nvSpPr>
          <p:spPr>
            <a:xfrm rot="10800000">
              <a:off x="7266749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6282E70-151C-67D3-82B9-2186326CB914}"/>
                </a:ext>
              </a:extLst>
            </p:cNvPr>
            <p:cNvSpPr/>
            <p:nvPr/>
          </p:nvSpPr>
          <p:spPr>
            <a:xfrm rot="10800000">
              <a:off x="7228114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633896B-58C6-97F6-BC8A-F2FD7C112A43}"/>
                </a:ext>
              </a:extLst>
            </p:cNvPr>
            <p:cNvSpPr/>
            <p:nvPr/>
          </p:nvSpPr>
          <p:spPr>
            <a:xfrm rot="10800000">
              <a:off x="7189479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45A0115-640D-0172-67AA-19B901441633}"/>
                </a:ext>
              </a:extLst>
            </p:cNvPr>
            <p:cNvSpPr/>
            <p:nvPr/>
          </p:nvSpPr>
          <p:spPr>
            <a:xfrm rot="10800000">
              <a:off x="7305383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A13CE7A-518B-9350-A778-13CF6741B70B}"/>
                </a:ext>
              </a:extLst>
            </p:cNvPr>
            <p:cNvSpPr/>
            <p:nvPr/>
          </p:nvSpPr>
          <p:spPr>
            <a:xfrm rot="10800000">
              <a:off x="7266749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B76837D-8542-BB1E-230B-66E2DC8355C6}"/>
                </a:ext>
              </a:extLst>
            </p:cNvPr>
            <p:cNvSpPr/>
            <p:nvPr/>
          </p:nvSpPr>
          <p:spPr>
            <a:xfrm rot="10800000">
              <a:off x="7150845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25E92C6-029C-73B0-364F-FF58964817C1}"/>
                </a:ext>
              </a:extLst>
            </p:cNvPr>
            <p:cNvSpPr/>
            <p:nvPr/>
          </p:nvSpPr>
          <p:spPr>
            <a:xfrm rot="10800000">
              <a:off x="7112210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EB05E56-6210-61B7-7552-25DAE44C04AE}"/>
                </a:ext>
              </a:extLst>
            </p:cNvPr>
            <p:cNvSpPr/>
            <p:nvPr/>
          </p:nvSpPr>
          <p:spPr>
            <a:xfrm rot="10800000">
              <a:off x="7150845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54D57E3-E8A2-099B-679E-2F763038F269}"/>
                </a:ext>
              </a:extLst>
            </p:cNvPr>
            <p:cNvSpPr/>
            <p:nvPr/>
          </p:nvSpPr>
          <p:spPr>
            <a:xfrm rot="10800000">
              <a:off x="7228114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4086EBF-B819-4722-9EDB-2F0BCC472E31}"/>
                </a:ext>
              </a:extLst>
            </p:cNvPr>
            <p:cNvSpPr/>
            <p:nvPr/>
          </p:nvSpPr>
          <p:spPr>
            <a:xfrm rot="10800000">
              <a:off x="7189479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40A980F-EE67-5635-4621-BDE2BC2AB9E4}"/>
                </a:ext>
              </a:extLst>
            </p:cNvPr>
            <p:cNvSpPr/>
            <p:nvPr/>
          </p:nvSpPr>
          <p:spPr>
            <a:xfrm rot="10800000">
              <a:off x="7266749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0ECDB72-5CBC-2E40-4C00-07AB352B9033}"/>
                </a:ext>
              </a:extLst>
            </p:cNvPr>
            <p:cNvSpPr/>
            <p:nvPr/>
          </p:nvSpPr>
          <p:spPr>
            <a:xfrm rot="10800000">
              <a:off x="7344018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E7462A3-5412-6036-A9DB-91C6425EAC63}"/>
                </a:ext>
              </a:extLst>
            </p:cNvPr>
            <p:cNvSpPr/>
            <p:nvPr/>
          </p:nvSpPr>
          <p:spPr>
            <a:xfrm rot="10800000">
              <a:off x="7266749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3E96A81-6779-2F17-CFE0-0E5C5DA20ECA}"/>
                </a:ext>
              </a:extLst>
            </p:cNvPr>
            <p:cNvSpPr/>
            <p:nvPr/>
          </p:nvSpPr>
          <p:spPr>
            <a:xfrm rot="10800000">
              <a:off x="7150845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29E767D-4CCF-3539-58E0-D3D048CF0802}"/>
                </a:ext>
              </a:extLst>
            </p:cNvPr>
            <p:cNvSpPr/>
            <p:nvPr/>
          </p:nvSpPr>
          <p:spPr>
            <a:xfrm rot="10800000">
              <a:off x="7228114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5616B74-1CC4-C7E8-5809-F51B521FAECB}"/>
                </a:ext>
              </a:extLst>
            </p:cNvPr>
            <p:cNvSpPr/>
            <p:nvPr/>
          </p:nvSpPr>
          <p:spPr>
            <a:xfrm rot="10800000">
              <a:off x="7112210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8C0D84-A5D9-E5F4-0913-0350A944E1CB}"/>
                </a:ext>
              </a:extLst>
            </p:cNvPr>
            <p:cNvSpPr/>
            <p:nvPr/>
          </p:nvSpPr>
          <p:spPr>
            <a:xfrm rot="10800000">
              <a:off x="7189479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32D3524F-DDAD-9C04-353C-88C68F1B8829}"/>
                </a:ext>
              </a:extLst>
            </p:cNvPr>
            <p:cNvSpPr/>
            <p:nvPr/>
          </p:nvSpPr>
          <p:spPr>
            <a:xfrm rot="10800000">
              <a:off x="7266749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822839D-049B-DB2B-5D1E-FE69E4070A13}"/>
                </a:ext>
              </a:extLst>
            </p:cNvPr>
            <p:cNvSpPr/>
            <p:nvPr/>
          </p:nvSpPr>
          <p:spPr>
            <a:xfrm rot="10800000">
              <a:off x="7150845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6F2C1CA-1352-0B02-FA8C-85283E6CA2FE}"/>
                </a:ext>
              </a:extLst>
            </p:cNvPr>
            <p:cNvSpPr/>
            <p:nvPr/>
          </p:nvSpPr>
          <p:spPr>
            <a:xfrm rot="10800000">
              <a:off x="7112210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4" name="Graphic 32">
              <a:extLst>
                <a:ext uri="{FF2B5EF4-FFF2-40B4-BE49-F238E27FC236}">
                  <a16:creationId xmlns:a16="http://schemas.microsoft.com/office/drawing/2014/main" id="{57B7D0C1-ACF2-689B-86F4-2FCF51E323C0}"/>
                </a:ext>
              </a:extLst>
            </p:cNvPr>
            <p:cNvGrpSpPr/>
            <p:nvPr/>
          </p:nvGrpSpPr>
          <p:grpSpPr>
            <a:xfrm>
              <a:off x="7073512" y="7968812"/>
              <a:ext cx="279674" cy="9737"/>
              <a:chOff x="3927465" y="4880374"/>
              <a:chExt cx="279674" cy="9737"/>
            </a:xfrm>
            <a:solidFill>
              <a:srgbClr val="FFFFFF"/>
            </a:solidFill>
          </p:grpSpPr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CEF438BF-F45B-5E54-1000-66DDAA585316}"/>
                  </a:ext>
                </a:extLst>
              </p:cNvPr>
              <p:cNvSpPr/>
              <p:nvPr/>
            </p:nvSpPr>
            <p:spPr>
              <a:xfrm rot="10800000">
                <a:off x="419797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541A9BD-2C1D-CA8E-2B6D-222ACD008A80}"/>
                  </a:ext>
                </a:extLst>
              </p:cNvPr>
              <p:cNvSpPr/>
              <p:nvPr/>
            </p:nvSpPr>
            <p:spPr>
              <a:xfrm rot="10800000">
                <a:off x="415933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177C2A10-070B-2FA6-ADAE-286865C6DF55}"/>
                  </a:ext>
                </a:extLst>
              </p:cNvPr>
              <p:cNvSpPr/>
              <p:nvPr/>
            </p:nvSpPr>
            <p:spPr>
              <a:xfrm rot="10800000">
                <a:off x="412070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865999D-4B77-B51E-B3C5-76E8DB715A5C}"/>
                  </a:ext>
                </a:extLst>
              </p:cNvPr>
              <p:cNvSpPr/>
              <p:nvPr/>
            </p:nvSpPr>
            <p:spPr>
              <a:xfrm rot="10800000">
                <a:off x="408206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37978609-FA40-5AF0-91EB-9E3D7B188F43}"/>
                  </a:ext>
                </a:extLst>
              </p:cNvPr>
              <p:cNvSpPr/>
              <p:nvPr/>
            </p:nvSpPr>
            <p:spPr>
              <a:xfrm rot="10800000">
                <a:off x="404343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3770467D-08FA-8A16-FBCB-B8F9339C920D}"/>
                  </a:ext>
                </a:extLst>
              </p:cNvPr>
              <p:cNvSpPr/>
              <p:nvPr/>
            </p:nvSpPr>
            <p:spPr>
              <a:xfrm rot="10800000">
                <a:off x="3966163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B4FD7E2E-813D-FE1C-C32A-141289A6AAA4}"/>
                  </a:ext>
                </a:extLst>
              </p:cNvPr>
              <p:cNvSpPr/>
              <p:nvPr/>
            </p:nvSpPr>
            <p:spPr>
              <a:xfrm rot="10800000">
                <a:off x="3927465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5" name="Graphic 32">
              <a:extLst>
                <a:ext uri="{FF2B5EF4-FFF2-40B4-BE49-F238E27FC236}">
                  <a16:creationId xmlns:a16="http://schemas.microsoft.com/office/drawing/2014/main" id="{5EAA7320-86F2-FC31-20A3-40812E5A1FEB}"/>
                </a:ext>
              </a:extLst>
            </p:cNvPr>
            <p:cNvGrpSpPr/>
            <p:nvPr/>
          </p:nvGrpSpPr>
          <p:grpSpPr>
            <a:xfrm>
              <a:off x="7073512" y="8025467"/>
              <a:ext cx="279674" cy="9737"/>
              <a:chOff x="3927465" y="4937029"/>
              <a:chExt cx="279674" cy="9737"/>
            </a:xfrm>
            <a:solidFill>
              <a:srgbClr val="FFFFFF"/>
            </a:solidFill>
          </p:grpSpPr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18BE850D-E32D-2C82-DD49-33F314820EC6}"/>
                  </a:ext>
                </a:extLst>
              </p:cNvPr>
              <p:cNvSpPr/>
              <p:nvPr/>
            </p:nvSpPr>
            <p:spPr>
              <a:xfrm rot="10800000">
                <a:off x="419797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F06D03C3-C12B-9461-921A-1532E7429307}"/>
                  </a:ext>
                </a:extLst>
              </p:cNvPr>
              <p:cNvSpPr/>
              <p:nvPr/>
            </p:nvSpPr>
            <p:spPr>
              <a:xfrm rot="10800000">
                <a:off x="415933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EA24AEBA-7E5D-B78B-105F-CC60281EBA62}"/>
                  </a:ext>
                </a:extLst>
              </p:cNvPr>
              <p:cNvSpPr/>
              <p:nvPr/>
            </p:nvSpPr>
            <p:spPr>
              <a:xfrm rot="10800000">
                <a:off x="412070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4E4603F4-C8C0-E716-EEAC-411F00DF6832}"/>
                  </a:ext>
                </a:extLst>
              </p:cNvPr>
              <p:cNvSpPr/>
              <p:nvPr/>
            </p:nvSpPr>
            <p:spPr>
              <a:xfrm rot="10800000">
                <a:off x="408206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466D48A7-0FE4-0CE0-777B-6FD5849190DF}"/>
                  </a:ext>
                </a:extLst>
              </p:cNvPr>
              <p:cNvSpPr/>
              <p:nvPr/>
            </p:nvSpPr>
            <p:spPr>
              <a:xfrm rot="10800000">
                <a:off x="4004798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314965FC-51BF-1B0F-D818-A17A0A2B943B}"/>
                  </a:ext>
                </a:extLst>
              </p:cNvPr>
              <p:cNvSpPr/>
              <p:nvPr/>
            </p:nvSpPr>
            <p:spPr>
              <a:xfrm rot="10800000">
                <a:off x="396616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827E26CA-5C3B-0C2C-F254-426D05BB687D}"/>
                  </a:ext>
                </a:extLst>
              </p:cNvPr>
              <p:cNvSpPr/>
              <p:nvPr/>
            </p:nvSpPr>
            <p:spPr>
              <a:xfrm rot="10800000">
                <a:off x="3927465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6" name="Graphic 32">
              <a:extLst>
                <a:ext uri="{FF2B5EF4-FFF2-40B4-BE49-F238E27FC236}">
                  <a16:creationId xmlns:a16="http://schemas.microsoft.com/office/drawing/2014/main" id="{D2FE8C46-F6E8-FC3A-C5DC-637AAAB068BE}"/>
                </a:ext>
              </a:extLst>
            </p:cNvPr>
            <p:cNvGrpSpPr/>
            <p:nvPr/>
          </p:nvGrpSpPr>
          <p:grpSpPr>
            <a:xfrm>
              <a:off x="7073512" y="8082186"/>
              <a:ext cx="279674" cy="9737"/>
              <a:chOff x="3927465" y="4993748"/>
              <a:chExt cx="279674" cy="9737"/>
            </a:xfrm>
            <a:solidFill>
              <a:srgbClr val="FFFFFF"/>
            </a:solidFill>
          </p:grpSpPr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0217FE08-60B3-D4DC-A0F7-0125DD737EB4}"/>
                  </a:ext>
                </a:extLst>
              </p:cNvPr>
              <p:cNvSpPr/>
              <p:nvPr/>
            </p:nvSpPr>
            <p:spPr>
              <a:xfrm rot="10800000">
                <a:off x="419797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D4657B6A-7E58-C648-1428-2DC4D2E79D6B}"/>
                  </a:ext>
                </a:extLst>
              </p:cNvPr>
              <p:cNvSpPr/>
              <p:nvPr/>
            </p:nvSpPr>
            <p:spPr>
              <a:xfrm rot="10800000">
                <a:off x="415933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ADA60B6E-D54F-5F17-7937-9BBC5BAFCCD2}"/>
                  </a:ext>
                </a:extLst>
              </p:cNvPr>
              <p:cNvSpPr/>
              <p:nvPr/>
            </p:nvSpPr>
            <p:spPr>
              <a:xfrm rot="10800000">
                <a:off x="412070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B88BAC5E-146C-BFAF-72D6-753412FCA146}"/>
                  </a:ext>
                </a:extLst>
              </p:cNvPr>
              <p:cNvSpPr/>
              <p:nvPr/>
            </p:nvSpPr>
            <p:spPr>
              <a:xfrm rot="10800000">
                <a:off x="408206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7098BE5E-C27B-9D96-73F4-35E129DF865B}"/>
                  </a:ext>
                </a:extLst>
              </p:cNvPr>
              <p:cNvSpPr/>
              <p:nvPr/>
            </p:nvSpPr>
            <p:spPr>
              <a:xfrm rot="10800000">
                <a:off x="404343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59147907-E963-D009-295C-306ADBCFEF76}"/>
                  </a:ext>
                </a:extLst>
              </p:cNvPr>
              <p:cNvSpPr/>
              <p:nvPr/>
            </p:nvSpPr>
            <p:spPr>
              <a:xfrm rot="10800000">
                <a:off x="3966163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E8D7E04C-4A86-A847-A373-12E824FB4A97}"/>
                  </a:ext>
                </a:extLst>
              </p:cNvPr>
              <p:cNvSpPr/>
              <p:nvPr/>
            </p:nvSpPr>
            <p:spPr>
              <a:xfrm rot="10800000">
                <a:off x="3927465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7" name="Graphic 32">
              <a:extLst>
                <a:ext uri="{FF2B5EF4-FFF2-40B4-BE49-F238E27FC236}">
                  <a16:creationId xmlns:a16="http://schemas.microsoft.com/office/drawing/2014/main" id="{B1C24135-6C34-B573-EF55-D053D6D73F3B}"/>
                </a:ext>
              </a:extLst>
            </p:cNvPr>
            <p:cNvGrpSpPr/>
            <p:nvPr/>
          </p:nvGrpSpPr>
          <p:grpSpPr>
            <a:xfrm>
              <a:off x="7073512" y="8138842"/>
              <a:ext cx="279674" cy="9737"/>
              <a:chOff x="3927465" y="5050404"/>
              <a:chExt cx="279674" cy="9737"/>
            </a:xfrm>
            <a:solidFill>
              <a:srgbClr val="FFFFFF"/>
            </a:solidFill>
          </p:grpSpPr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4E6B9AF1-5E56-4807-A517-5BC479A4E12B}"/>
                  </a:ext>
                </a:extLst>
              </p:cNvPr>
              <p:cNvSpPr/>
              <p:nvPr/>
            </p:nvSpPr>
            <p:spPr>
              <a:xfrm rot="10800000">
                <a:off x="4197971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D01A5E69-B623-9202-FBBB-AC89F62CBB4B}"/>
                  </a:ext>
                </a:extLst>
              </p:cNvPr>
              <p:cNvSpPr/>
              <p:nvPr/>
            </p:nvSpPr>
            <p:spPr>
              <a:xfrm rot="10800000">
                <a:off x="4159336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C71130AA-EC88-01CE-902F-48F0507CB431}"/>
                  </a:ext>
                </a:extLst>
              </p:cNvPr>
              <p:cNvSpPr/>
              <p:nvPr/>
            </p:nvSpPr>
            <p:spPr>
              <a:xfrm rot="10800000">
                <a:off x="404343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65E52EB9-F373-0A61-2FD2-8ABC91DCF5FE}"/>
                  </a:ext>
                </a:extLst>
              </p:cNvPr>
              <p:cNvSpPr/>
              <p:nvPr/>
            </p:nvSpPr>
            <p:spPr>
              <a:xfrm rot="10800000">
                <a:off x="3966163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12F46B9E-6B9F-2D5F-C0D1-F9E5F0831434}"/>
                  </a:ext>
                </a:extLst>
              </p:cNvPr>
              <p:cNvSpPr/>
              <p:nvPr/>
            </p:nvSpPr>
            <p:spPr>
              <a:xfrm rot="10800000">
                <a:off x="3927465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8" name="Graphic 32">
              <a:extLst>
                <a:ext uri="{FF2B5EF4-FFF2-40B4-BE49-F238E27FC236}">
                  <a16:creationId xmlns:a16="http://schemas.microsoft.com/office/drawing/2014/main" id="{00E0F5FD-FA00-96D2-EA33-17F804A69E64}"/>
                </a:ext>
              </a:extLst>
            </p:cNvPr>
            <p:cNvGrpSpPr/>
            <p:nvPr/>
          </p:nvGrpSpPr>
          <p:grpSpPr>
            <a:xfrm>
              <a:off x="7073512" y="8195561"/>
              <a:ext cx="279674" cy="9737"/>
              <a:chOff x="3927465" y="5107123"/>
              <a:chExt cx="279674" cy="9737"/>
            </a:xfrm>
            <a:solidFill>
              <a:srgbClr val="FFFFFF"/>
            </a:solidFill>
          </p:grpSpPr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60DDB4BF-CF64-1FB3-671B-FB8DF56F37D0}"/>
                  </a:ext>
                </a:extLst>
              </p:cNvPr>
              <p:cNvSpPr/>
              <p:nvPr/>
            </p:nvSpPr>
            <p:spPr>
              <a:xfrm rot="10800000">
                <a:off x="419797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5502AA0E-1AF4-9341-CC38-C21CB4096A40}"/>
                  </a:ext>
                </a:extLst>
              </p:cNvPr>
              <p:cNvSpPr/>
              <p:nvPr/>
            </p:nvSpPr>
            <p:spPr>
              <a:xfrm rot="10800000">
                <a:off x="412070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4D04C480-ECE4-84FA-EF90-E62406D7B079}"/>
                  </a:ext>
                </a:extLst>
              </p:cNvPr>
              <p:cNvSpPr/>
              <p:nvPr/>
            </p:nvSpPr>
            <p:spPr>
              <a:xfrm rot="10800000">
                <a:off x="408206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A7450DB1-74A2-16A0-9025-0384A177D968}"/>
                  </a:ext>
                </a:extLst>
              </p:cNvPr>
              <p:cNvSpPr/>
              <p:nvPr/>
            </p:nvSpPr>
            <p:spPr>
              <a:xfrm rot="10800000">
                <a:off x="404343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E86C258E-A574-726F-7268-FA68A7867FA9}"/>
                  </a:ext>
                </a:extLst>
              </p:cNvPr>
              <p:cNvSpPr/>
              <p:nvPr/>
            </p:nvSpPr>
            <p:spPr>
              <a:xfrm rot="10800000">
                <a:off x="400479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ED409655-EB61-4B75-416C-4E6FD5039345}"/>
                  </a:ext>
                </a:extLst>
              </p:cNvPr>
              <p:cNvSpPr/>
              <p:nvPr/>
            </p:nvSpPr>
            <p:spPr>
              <a:xfrm rot="10800000">
                <a:off x="396616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736D150B-EF74-9BDE-BC21-9690604B3974}"/>
                  </a:ext>
                </a:extLst>
              </p:cNvPr>
              <p:cNvSpPr/>
              <p:nvPr/>
            </p:nvSpPr>
            <p:spPr>
              <a:xfrm rot="10800000">
                <a:off x="3927465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32">
              <a:extLst>
                <a:ext uri="{FF2B5EF4-FFF2-40B4-BE49-F238E27FC236}">
                  <a16:creationId xmlns:a16="http://schemas.microsoft.com/office/drawing/2014/main" id="{DFC86017-CBF2-C06F-08AE-68E5542D4F22}"/>
                </a:ext>
              </a:extLst>
            </p:cNvPr>
            <p:cNvGrpSpPr/>
            <p:nvPr/>
          </p:nvGrpSpPr>
          <p:grpSpPr>
            <a:xfrm>
              <a:off x="7073512" y="8252217"/>
              <a:ext cx="279674" cy="9737"/>
              <a:chOff x="3927465" y="5163779"/>
              <a:chExt cx="279674" cy="9737"/>
            </a:xfrm>
            <a:solidFill>
              <a:srgbClr val="FFFFFF"/>
            </a:solidFill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5F2C4CFC-3AED-2217-7A6F-A45DE82F7ED5}"/>
                  </a:ext>
                </a:extLst>
              </p:cNvPr>
              <p:cNvSpPr/>
              <p:nvPr/>
            </p:nvSpPr>
            <p:spPr>
              <a:xfrm rot="10800000">
                <a:off x="4197971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3B51C571-254A-DFB8-1168-4ACAD370842A}"/>
                  </a:ext>
                </a:extLst>
              </p:cNvPr>
              <p:cNvSpPr/>
              <p:nvPr/>
            </p:nvSpPr>
            <p:spPr>
              <a:xfrm rot="10800000">
                <a:off x="415933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AB1FE45B-A57D-CB79-5E6D-861EFF6251F1}"/>
                  </a:ext>
                </a:extLst>
              </p:cNvPr>
              <p:cNvSpPr/>
              <p:nvPr/>
            </p:nvSpPr>
            <p:spPr>
              <a:xfrm rot="10800000">
                <a:off x="4082067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B701C77-09A8-C0BC-5CBC-D8D3206B4F44}"/>
                  </a:ext>
                </a:extLst>
              </p:cNvPr>
              <p:cNvSpPr/>
              <p:nvPr/>
            </p:nvSpPr>
            <p:spPr>
              <a:xfrm rot="10800000">
                <a:off x="404343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347BCB9C-8C11-D28C-041F-8917FD25F527}"/>
                  </a:ext>
                </a:extLst>
              </p:cNvPr>
              <p:cNvSpPr/>
              <p:nvPr/>
            </p:nvSpPr>
            <p:spPr>
              <a:xfrm rot="10800000">
                <a:off x="400479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3B96EC48-17CA-8A64-EC14-DD6B64F34B8C}"/>
                  </a:ext>
                </a:extLst>
              </p:cNvPr>
              <p:cNvSpPr/>
              <p:nvPr/>
            </p:nvSpPr>
            <p:spPr>
              <a:xfrm rot="10800000">
                <a:off x="396616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CB198F6F-40E9-3B6D-7317-316266923583}"/>
                  </a:ext>
                </a:extLst>
              </p:cNvPr>
              <p:cNvSpPr/>
              <p:nvPr/>
            </p:nvSpPr>
            <p:spPr>
              <a:xfrm rot="10800000">
                <a:off x="3927465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0" name="Graphic 32">
              <a:extLst>
                <a:ext uri="{FF2B5EF4-FFF2-40B4-BE49-F238E27FC236}">
                  <a16:creationId xmlns:a16="http://schemas.microsoft.com/office/drawing/2014/main" id="{040A0BD7-B5C1-89B9-04C1-12ADA9C192E4}"/>
                </a:ext>
              </a:extLst>
            </p:cNvPr>
            <p:cNvGrpSpPr/>
            <p:nvPr/>
          </p:nvGrpSpPr>
          <p:grpSpPr>
            <a:xfrm>
              <a:off x="7073512" y="8308936"/>
              <a:ext cx="279674" cy="9737"/>
              <a:chOff x="3927465" y="5220498"/>
              <a:chExt cx="279674" cy="9737"/>
            </a:xfrm>
            <a:solidFill>
              <a:srgbClr val="FFFFFF"/>
            </a:solidFill>
          </p:grpSpPr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41B2EDF5-803F-AD2C-C8BB-1D119A99B5D3}"/>
                  </a:ext>
                </a:extLst>
              </p:cNvPr>
              <p:cNvSpPr/>
              <p:nvPr/>
            </p:nvSpPr>
            <p:spPr>
              <a:xfrm rot="10800000">
                <a:off x="419797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2115A9A5-51AE-C55B-2F1B-8F4E1425BE62}"/>
                  </a:ext>
                </a:extLst>
              </p:cNvPr>
              <p:cNvSpPr/>
              <p:nvPr/>
            </p:nvSpPr>
            <p:spPr>
              <a:xfrm rot="10800000">
                <a:off x="415933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8C3BC54A-434E-13ED-A46C-07CDB25DC378}"/>
                  </a:ext>
                </a:extLst>
              </p:cNvPr>
              <p:cNvSpPr/>
              <p:nvPr/>
            </p:nvSpPr>
            <p:spPr>
              <a:xfrm rot="10800000">
                <a:off x="412070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75477263-081B-6FFC-C292-EA24ADB87D6B}"/>
                  </a:ext>
                </a:extLst>
              </p:cNvPr>
              <p:cNvSpPr/>
              <p:nvPr/>
            </p:nvSpPr>
            <p:spPr>
              <a:xfrm rot="10800000">
                <a:off x="408206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C18018E8-78A9-43A4-7968-179FD295F340}"/>
                  </a:ext>
                </a:extLst>
              </p:cNvPr>
              <p:cNvSpPr/>
              <p:nvPr/>
            </p:nvSpPr>
            <p:spPr>
              <a:xfrm rot="10800000">
                <a:off x="3966163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BEE94E12-4C8F-341B-5358-0198FD03F305}"/>
                  </a:ext>
                </a:extLst>
              </p:cNvPr>
              <p:cNvSpPr/>
              <p:nvPr/>
            </p:nvSpPr>
            <p:spPr>
              <a:xfrm rot="10800000">
                <a:off x="3927465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32">
              <a:extLst>
                <a:ext uri="{FF2B5EF4-FFF2-40B4-BE49-F238E27FC236}">
                  <a16:creationId xmlns:a16="http://schemas.microsoft.com/office/drawing/2014/main" id="{79C40D3C-8ABA-7324-C136-FDA9F0EE0333}"/>
                </a:ext>
              </a:extLst>
            </p:cNvPr>
            <p:cNvGrpSpPr/>
            <p:nvPr/>
          </p:nvGrpSpPr>
          <p:grpSpPr>
            <a:xfrm>
              <a:off x="7073512" y="8365592"/>
              <a:ext cx="279674" cy="9737"/>
              <a:chOff x="3927465" y="5277154"/>
              <a:chExt cx="279674" cy="9737"/>
            </a:xfrm>
            <a:solidFill>
              <a:srgbClr val="FFFFFF"/>
            </a:solidFill>
          </p:grpSpPr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36734FBA-BE34-1F90-81F6-02F10384EDDB}"/>
                  </a:ext>
                </a:extLst>
              </p:cNvPr>
              <p:cNvSpPr/>
              <p:nvPr/>
            </p:nvSpPr>
            <p:spPr>
              <a:xfrm rot="10800000">
                <a:off x="419797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E74448FC-0FCF-C1CE-788C-31E0863A5EC8}"/>
                  </a:ext>
                </a:extLst>
              </p:cNvPr>
              <p:cNvSpPr/>
              <p:nvPr/>
            </p:nvSpPr>
            <p:spPr>
              <a:xfrm rot="10800000">
                <a:off x="415933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C4087205-8F6F-C5FA-6DD5-A4F622B90CCF}"/>
                  </a:ext>
                </a:extLst>
              </p:cNvPr>
              <p:cNvSpPr/>
              <p:nvPr/>
            </p:nvSpPr>
            <p:spPr>
              <a:xfrm rot="10800000">
                <a:off x="412070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96E671BB-0F51-FC72-5961-5DA1417E157C}"/>
                  </a:ext>
                </a:extLst>
              </p:cNvPr>
              <p:cNvSpPr/>
              <p:nvPr/>
            </p:nvSpPr>
            <p:spPr>
              <a:xfrm rot="10800000">
                <a:off x="408206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33C69124-89A4-7C0A-478C-01F16AA1E9CE}"/>
                  </a:ext>
                </a:extLst>
              </p:cNvPr>
              <p:cNvSpPr/>
              <p:nvPr/>
            </p:nvSpPr>
            <p:spPr>
              <a:xfrm rot="10800000">
                <a:off x="404343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570E8C7-DE43-5315-73D9-844B53C4DD4A}"/>
                  </a:ext>
                </a:extLst>
              </p:cNvPr>
              <p:cNvSpPr/>
              <p:nvPr/>
            </p:nvSpPr>
            <p:spPr>
              <a:xfrm rot="10800000">
                <a:off x="400479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1F816B6E-FF75-56BF-4A90-98B0A68AE134}"/>
                  </a:ext>
                </a:extLst>
              </p:cNvPr>
              <p:cNvSpPr/>
              <p:nvPr/>
            </p:nvSpPr>
            <p:spPr>
              <a:xfrm rot="10800000">
                <a:off x="396616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3C1E3BE0-2D6A-4E87-2D87-7B0A4D0C1666}"/>
                  </a:ext>
                </a:extLst>
              </p:cNvPr>
              <p:cNvSpPr/>
              <p:nvPr/>
            </p:nvSpPr>
            <p:spPr>
              <a:xfrm rot="10800000">
                <a:off x="3927465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2" name="Graphic 32">
              <a:extLst>
                <a:ext uri="{FF2B5EF4-FFF2-40B4-BE49-F238E27FC236}">
                  <a16:creationId xmlns:a16="http://schemas.microsoft.com/office/drawing/2014/main" id="{7263DFC3-A6F7-54DD-B97E-61416FB33D29}"/>
                </a:ext>
              </a:extLst>
            </p:cNvPr>
            <p:cNvGrpSpPr/>
            <p:nvPr/>
          </p:nvGrpSpPr>
          <p:grpSpPr>
            <a:xfrm>
              <a:off x="7073512" y="8422311"/>
              <a:ext cx="279674" cy="9737"/>
              <a:chOff x="3927465" y="5333873"/>
              <a:chExt cx="279674" cy="9737"/>
            </a:xfrm>
            <a:solidFill>
              <a:srgbClr val="FFFFFF"/>
            </a:solidFill>
          </p:grpSpPr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60626780-0FF0-94AD-8CC3-F51F98C35CEB}"/>
                  </a:ext>
                </a:extLst>
              </p:cNvPr>
              <p:cNvSpPr/>
              <p:nvPr/>
            </p:nvSpPr>
            <p:spPr>
              <a:xfrm rot="10800000">
                <a:off x="419797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E154F74F-ADD0-48A6-CE1C-2C28CCEE0613}"/>
                  </a:ext>
                </a:extLst>
              </p:cNvPr>
              <p:cNvSpPr/>
              <p:nvPr/>
            </p:nvSpPr>
            <p:spPr>
              <a:xfrm rot="10800000">
                <a:off x="415933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449243C0-6BC8-F5D9-6782-150C61FA4D6F}"/>
                  </a:ext>
                </a:extLst>
              </p:cNvPr>
              <p:cNvSpPr/>
              <p:nvPr/>
            </p:nvSpPr>
            <p:spPr>
              <a:xfrm rot="10800000">
                <a:off x="412070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29C82F5D-E6D9-8093-02C2-32F27B9C4A22}"/>
                  </a:ext>
                </a:extLst>
              </p:cNvPr>
              <p:cNvSpPr/>
              <p:nvPr/>
            </p:nvSpPr>
            <p:spPr>
              <a:xfrm rot="10800000">
                <a:off x="408206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F0840B39-6BCE-6C9C-ACDC-B42504F77023}"/>
                  </a:ext>
                </a:extLst>
              </p:cNvPr>
              <p:cNvSpPr/>
              <p:nvPr/>
            </p:nvSpPr>
            <p:spPr>
              <a:xfrm rot="10800000">
                <a:off x="404343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0844FC36-450C-54EA-BFB2-FCA0C68DB2A6}"/>
                  </a:ext>
                </a:extLst>
              </p:cNvPr>
              <p:cNvSpPr/>
              <p:nvPr/>
            </p:nvSpPr>
            <p:spPr>
              <a:xfrm rot="10800000">
                <a:off x="400479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4D2AABD2-3231-48EE-0061-C981B30F475B}"/>
                  </a:ext>
                </a:extLst>
              </p:cNvPr>
              <p:cNvSpPr/>
              <p:nvPr/>
            </p:nvSpPr>
            <p:spPr>
              <a:xfrm rot="10800000">
                <a:off x="396616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5D82B13D-9C08-D21B-D1AC-856CA7E3D5BD}"/>
                  </a:ext>
                </a:extLst>
              </p:cNvPr>
              <p:cNvSpPr/>
              <p:nvPr/>
            </p:nvSpPr>
            <p:spPr>
              <a:xfrm rot="10800000">
                <a:off x="3927465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32">
              <a:extLst>
                <a:ext uri="{FF2B5EF4-FFF2-40B4-BE49-F238E27FC236}">
                  <a16:creationId xmlns:a16="http://schemas.microsoft.com/office/drawing/2014/main" id="{631D0A2C-ED93-0F1A-DAEE-D54912C20F25}"/>
                </a:ext>
              </a:extLst>
            </p:cNvPr>
            <p:cNvGrpSpPr/>
            <p:nvPr/>
          </p:nvGrpSpPr>
          <p:grpSpPr>
            <a:xfrm>
              <a:off x="7073512" y="8478966"/>
              <a:ext cx="279674" cy="9737"/>
              <a:chOff x="3927465" y="5390528"/>
              <a:chExt cx="279674" cy="9737"/>
            </a:xfrm>
            <a:solidFill>
              <a:srgbClr val="FFFFFF"/>
            </a:solidFill>
          </p:grpSpPr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138E3B11-D325-848D-47B1-EC2653D1A84C}"/>
                  </a:ext>
                </a:extLst>
              </p:cNvPr>
              <p:cNvSpPr/>
              <p:nvPr/>
            </p:nvSpPr>
            <p:spPr>
              <a:xfrm rot="10800000">
                <a:off x="4197971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BC2AB063-813C-8C74-4453-592DD5713E46}"/>
                  </a:ext>
                </a:extLst>
              </p:cNvPr>
              <p:cNvSpPr/>
              <p:nvPr/>
            </p:nvSpPr>
            <p:spPr>
              <a:xfrm rot="10800000">
                <a:off x="4159336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F0E7DBFF-BC65-B010-D0BD-B8204A0035E5}"/>
                  </a:ext>
                </a:extLst>
              </p:cNvPr>
              <p:cNvSpPr/>
              <p:nvPr/>
            </p:nvSpPr>
            <p:spPr>
              <a:xfrm rot="10800000">
                <a:off x="4004798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4E41CE91-71F9-3077-E247-9964EEFC78BE}"/>
                  </a:ext>
                </a:extLst>
              </p:cNvPr>
              <p:cNvSpPr/>
              <p:nvPr/>
            </p:nvSpPr>
            <p:spPr>
              <a:xfrm rot="10800000">
                <a:off x="3966163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CCA073AE-A95F-4A7A-B0F2-56F37DD85382}"/>
                  </a:ext>
                </a:extLst>
              </p:cNvPr>
              <p:cNvSpPr/>
              <p:nvPr/>
            </p:nvSpPr>
            <p:spPr>
              <a:xfrm rot="10800000">
                <a:off x="3927465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4" name="Graphic 32">
              <a:extLst>
                <a:ext uri="{FF2B5EF4-FFF2-40B4-BE49-F238E27FC236}">
                  <a16:creationId xmlns:a16="http://schemas.microsoft.com/office/drawing/2014/main" id="{3738DA3D-7457-D6D8-B763-2077A1F2842E}"/>
                </a:ext>
              </a:extLst>
            </p:cNvPr>
            <p:cNvGrpSpPr/>
            <p:nvPr/>
          </p:nvGrpSpPr>
          <p:grpSpPr>
            <a:xfrm>
              <a:off x="7073512" y="8535685"/>
              <a:ext cx="279674" cy="9737"/>
              <a:chOff x="3927465" y="5447247"/>
              <a:chExt cx="279674" cy="9737"/>
            </a:xfrm>
            <a:solidFill>
              <a:srgbClr val="FFFFFF"/>
            </a:solidFill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E9EA8CDA-9E45-2345-947E-FC7384614E69}"/>
                  </a:ext>
                </a:extLst>
              </p:cNvPr>
              <p:cNvSpPr/>
              <p:nvPr/>
            </p:nvSpPr>
            <p:spPr>
              <a:xfrm rot="10800000">
                <a:off x="419797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FEB65DF5-7F4B-86E8-55D3-7EF633AA4EF3}"/>
                  </a:ext>
                </a:extLst>
              </p:cNvPr>
              <p:cNvSpPr/>
              <p:nvPr/>
            </p:nvSpPr>
            <p:spPr>
              <a:xfrm rot="10800000">
                <a:off x="412070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AA4C7B38-06D7-64B7-32B4-FAE5C1024914}"/>
                  </a:ext>
                </a:extLst>
              </p:cNvPr>
              <p:cNvSpPr/>
              <p:nvPr/>
            </p:nvSpPr>
            <p:spPr>
              <a:xfrm rot="10800000">
                <a:off x="408206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9E82F01D-F861-E81C-84F2-8C6E80B0DD61}"/>
                  </a:ext>
                </a:extLst>
              </p:cNvPr>
              <p:cNvSpPr/>
              <p:nvPr/>
            </p:nvSpPr>
            <p:spPr>
              <a:xfrm rot="10800000">
                <a:off x="404343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A04E414D-EA1D-EED0-4FD2-55391864CBE0}"/>
                  </a:ext>
                </a:extLst>
              </p:cNvPr>
              <p:cNvSpPr/>
              <p:nvPr/>
            </p:nvSpPr>
            <p:spPr>
              <a:xfrm rot="10800000">
                <a:off x="400479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C78106B6-61D6-4F31-137A-472AC6115FAF}"/>
                  </a:ext>
                </a:extLst>
              </p:cNvPr>
              <p:cNvSpPr/>
              <p:nvPr/>
            </p:nvSpPr>
            <p:spPr>
              <a:xfrm rot="10800000">
                <a:off x="396616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ACAD24A3-4F5C-D127-F56B-A1A9BCB68D5F}"/>
                  </a:ext>
                </a:extLst>
              </p:cNvPr>
              <p:cNvSpPr/>
              <p:nvPr/>
            </p:nvSpPr>
            <p:spPr>
              <a:xfrm rot="10800000">
                <a:off x="3927465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5" name="Graphic 32">
              <a:extLst>
                <a:ext uri="{FF2B5EF4-FFF2-40B4-BE49-F238E27FC236}">
                  <a16:creationId xmlns:a16="http://schemas.microsoft.com/office/drawing/2014/main" id="{40B99A22-E892-F5B5-B5F1-37A2E76BDD75}"/>
                </a:ext>
              </a:extLst>
            </p:cNvPr>
            <p:cNvGrpSpPr/>
            <p:nvPr/>
          </p:nvGrpSpPr>
          <p:grpSpPr>
            <a:xfrm>
              <a:off x="7073512" y="8592341"/>
              <a:ext cx="279674" cy="9737"/>
              <a:chOff x="3927465" y="5503903"/>
              <a:chExt cx="279674" cy="9737"/>
            </a:xfrm>
            <a:solidFill>
              <a:srgbClr val="FFFFFF"/>
            </a:solidFill>
          </p:grpSpPr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BF3F459D-3D7E-D39A-3BFC-BF0957E67C9B}"/>
                  </a:ext>
                </a:extLst>
              </p:cNvPr>
              <p:cNvSpPr/>
              <p:nvPr/>
            </p:nvSpPr>
            <p:spPr>
              <a:xfrm rot="10800000">
                <a:off x="4197971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1DAAC93E-51EF-550B-EA68-53C1E9B9D8D1}"/>
                  </a:ext>
                </a:extLst>
              </p:cNvPr>
              <p:cNvSpPr/>
              <p:nvPr/>
            </p:nvSpPr>
            <p:spPr>
              <a:xfrm rot="10800000">
                <a:off x="415933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31F1CBA6-357B-9876-70DA-59262F1F2C16}"/>
                  </a:ext>
                </a:extLst>
              </p:cNvPr>
              <p:cNvSpPr/>
              <p:nvPr/>
            </p:nvSpPr>
            <p:spPr>
              <a:xfrm rot="10800000">
                <a:off x="4082067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6016D96F-F97A-1CA4-2D65-C0550B7BF3C4}"/>
                  </a:ext>
                </a:extLst>
              </p:cNvPr>
              <p:cNvSpPr/>
              <p:nvPr/>
            </p:nvSpPr>
            <p:spPr>
              <a:xfrm rot="10800000">
                <a:off x="404343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E11B4DB0-C0F6-40DC-5501-EED3683C36A9}"/>
                  </a:ext>
                </a:extLst>
              </p:cNvPr>
              <p:cNvSpPr/>
              <p:nvPr/>
            </p:nvSpPr>
            <p:spPr>
              <a:xfrm rot="10800000">
                <a:off x="3927465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6" name="Graphic 32">
              <a:extLst>
                <a:ext uri="{FF2B5EF4-FFF2-40B4-BE49-F238E27FC236}">
                  <a16:creationId xmlns:a16="http://schemas.microsoft.com/office/drawing/2014/main" id="{914F7826-681D-3BB6-7CAE-46616025D941}"/>
                </a:ext>
              </a:extLst>
            </p:cNvPr>
            <p:cNvGrpSpPr/>
            <p:nvPr/>
          </p:nvGrpSpPr>
          <p:grpSpPr>
            <a:xfrm>
              <a:off x="7073512" y="8649060"/>
              <a:ext cx="279674" cy="9737"/>
              <a:chOff x="3927465" y="5560622"/>
              <a:chExt cx="279674" cy="9737"/>
            </a:xfrm>
            <a:solidFill>
              <a:srgbClr val="FFFFFF"/>
            </a:solidFill>
          </p:grpSpPr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6816192E-B8FA-2DC3-DD86-F74EE4998C50}"/>
                  </a:ext>
                </a:extLst>
              </p:cNvPr>
              <p:cNvSpPr/>
              <p:nvPr/>
            </p:nvSpPr>
            <p:spPr>
              <a:xfrm rot="10800000">
                <a:off x="419797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B23D13-1B7D-B1F2-75DE-1948ECB32594}"/>
                  </a:ext>
                </a:extLst>
              </p:cNvPr>
              <p:cNvSpPr/>
              <p:nvPr/>
            </p:nvSpPr>
            <p:spPr>
              <a:xfrm rot="10800000">
                <a:off x="415933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A89ABD30-8C0B-A584-6277-8A3062685A2F}"/>
                  </a:ext>
                </a:extLst>
              </p:cNvPr>
              <p:cNvSpPr/>
              <p:nvPr/>
            </p:nvSpPr>
            <p:spPr>
              <a:xfrm rot="10800000">
                <a:off x="412070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19936726-8B34-E16E-3009-E9814CC11198}"/>
                  </a:ext>
                </a:extLst>
              </p:cNvPr>
              <p:cNvSpPr/>
              <p:nvPr/>
            </p:nvSpPr>
            <p:spPr>
              <a:xfrm rot="10800000">
                <a:off x="408206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3A666BA9-82BD-C18E-C370-0751F12E855A}"/>
                  </a:ext>
                </a:extLst>
              </p:cNvPr>
              <p:cNvSpPr/>
              <p:nvPr/>
            </p:nvSpPr>
            <p:spPr>
              <a:xfrm rot="10800000">
                <a:off x="404343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2810BA67-4268-C520-1E53-F15B519DC37D}"/>
                  </a:ext>
                </a:extLst>
              </p:cNvPr>
              <p:cNvSpPr/>
              <p:nvPr/>
            </p:nvSpPr>
            <p:spPr>
              <a:xfrm rot="10800000">
                <a:off x="3966163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7AEF0C5E-1B13-4147-F9F7-6658DC1B6B96}"/>
                  </a:ext>
                </a:extLst>
              </p:cNvPr>
              <p:cNvSpPr/>
              <p:nvPr/>
            </p:nvSpPr>
            <p:spPr>
              <a:xfrm rot="10800000">
                <a:off x="3927465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7" name="Graphic 32">
              <a:extLst>
                <a:ext uri="{FF2B5EF4-FFF2-40B4-BE49-F238E27FC236}">
                  <a16:creationId xmlns:a16="http://schemas.microsoft.com/office/drawing/2014/main" id="{E2230534-94FD-30AA-14D6-ECFFCAD0FB70}"/>
                </a:ext>
              </a:extLst>
            </p:cNvPr>
            <p:cNvGrpSpPr/>
            <p:nvPr/>
          </p:nvGrpSpPr>
          <p:grpSpPr>
            <a:xfrm>
              <a:off x="7073512" y="8705716"/>
              <a:ext cx="279674" cy="9737"/>
              <a:chOff x="3927465" y="5617278"/>
              <a:chExt cx="279674" cy="9737"/>
            </a:xfrm>
            <a:solidFill>
              <a:srgbClr val="FFFFFF"/>
            </a:solidFill>
          </p:grpSpPr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10B21D9A-1549-EDD3-9CD6-B6B8F67E3B82}"/>
                  </a:ext>
                </a:extLst>
              </p:cNvPr>
              <p:cNvSpPr/>
              <p:nvPr/>
            </p:nvSpPr>
            <p:spPr>
              <a:xfrm rot="10800000">
                <a:off x="419797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8A75ED70-71AF-73AD-9A86-04D1723ACA66}"/>
                  </a:ext>
                </a:extLst>
              </p:cNvPr>
              <p:cNvSpPr/>
              <p:nvPr/>
            </p:nvSpPr>
            <p:spPr>
              <a:xfrm rot="10800000">
                <a:off x="4159336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CD34ED5F-5D1F-3C8B-D605-4CC9EDF0A935}"/>
                  </a:ext>
                </a:extLst>
              </p:cNvPr>
              <p:cNvSpPr/>
              <p:nvPr/>
            </p:nvSpPr>
            <p:spPr>
              <a:xfrm rot="10800000">
                <a:off x="412070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F9DC7435-791F-A545-BB38-0CDCD834A875}"/>
                  </a:ext>
                </a:extLst>
              </p:cNvPr>
              <p:cNvSpPr/>
              <p:nvPr/>
            </p:nvSpPr>
            <p:spPr>
              <a:xfrm rot="10800000">
                <a:off x="4004798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1E03A162-386F-6497-9C42-D349E67ABE00}"/>
                  </a:ext>
                </a:extLst>
              </p:cNvPr>
              <p:cNvSpPr/>
              <p:nvPr/>
            </p:nvSpPr>
            <p:spPr>
              <a:xfrm rot="10800000">
                <a:off x="3966163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C480E5E8-1BB4-BD53-086C-59F4B9081599}"/>
                  </a:ext>
                </a:extLst>
              </p:cNvPr>
              <p:cNvSpPr/>
              <p:nvPr/>
            </p:nvSpPr>
            <p:spPr>
              <a:xfrm rot="10800000">
                <a:off x="3927465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8" name="Graphic 32">
              <a:extLst>
                <a:ext uri="{FF2B5EF4-FFF2-40B4-BE49-F238E27FC236}">
                  <a16:creationId xmlns:a16="http://schemas.microsoft.com/office/drawing/2014/main" id="{8E7AC54C-2809-12EE-2E78-EAD6945A6B34}"/>
                </a:ext>
              </a:extLst>
            </p:cNvPr>
            <p:cNvGrpSpPr/>
            <p:nvPr/>
          </p:nvGrpSpPr>
          <p:grpSpPr>
            <a:xfrm>
              <a:off x="7073512" y="8762435"/>
              <a:ext cx="279674" cy="9737"/>
              <a:chOff x="3927465" y="5673997"/>
              <a:chExt cx="279674" cy="9737"/>
            </a:xfrm>
            <a:solidFill>
              <a:srgbClr val="FFFFFF"/>
            </a:solidFill>
          </p:grpSpPr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FF105448-8289-A5F2-0D10-E45D15E03D2F}"/>
                  </a:ext>
                </a:extLst>
              </p:cNvPr>
              <p:cNvSpPr/>
              <p:nvPr/>
            </p:nvSpPr>
            <p:spPr>
              <a:xfrm rot="10800000">
                <a:off x="4197971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08BA4ED4-B56E-9635-2E58-A557A620AC1E}"/>
                  </a:ext>
                </a:extLst>
              </p:cNvPr>
              <p:cNvSpPr/>
              <p:nvPr/>
            </p:nvSpPr>
            <p:spPr>
              <a:xfrm rot="10800000">
                <a:off x="415933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A1428248-7796-E5A0-4954-C4724B35A35A}"/>
                  </a:ext>
                </a:extLst>
              </p:cNvPr>
              <p:cNvSpPr/>
              <p:nvPr/>
            </p:nvSpPr>
            <p:spPr>
              <a:xfrm rot="10800000">
                <a:off x="4082067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D0836A99-B0F1-97C6-8B6D-B52069390A4E}"/>
                  </a:ext>
                </a:extLst>
              </p:cNvPr>
              <p:cNvSpPr/>
              <p:nvPr/>
            </p:nvSpPr>
            <p:spPr>
              <a:xfrm rot="10800000">
                <a:off x="404343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1CD7C341-D053-F80B-191E-17D08233F3FF}"/>
                  </a:ext>
                </a:extLst>
              </p:cNvPr>
              <p:cNvSpPr/>
              <p:nvPr/>
            </p:nvSpPr>
            <p:spPr>
              <a:xfrm rot="10800000">
                <a:off x="400479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138CC4EF-1A3B-24B3-3094-FA1C292275BF}"/>
                  </a:ext>
                </a:extLst>
              </p:cNvPr>
              <p:cNvSpPr/>
              <p:nvPr/>
            </p:nvSpPr>
            <p:spPr>
              <a:xfrm rot="10800000">
                <a:off x="396616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ABC3ADE0-87D5-BAF9-5D9A-7DF00EC8D56D}"/>
                  </a:ext>
                </a:extLst>
              </p:cNvPr>
              <p:cNvSpPr/>
              <p:nvPr/>
            </p:nvSpPr>
            <p:spPr>
              <a:xfrm rot="10800000">
                <a:off x="3927465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9" name="Graphic 32">
              <a:extLst>
                <a:ext uri="{FF2B5EF4-FFF2-40B4-BE49-F238E27FC236}">
                  <a16:creationId xmlns:a16="http://schemas.microsoft.com/office/drawing/2014/main" id="{BE898885-6B2B-A249-345B-50319ED2003F}"/>
                </a:ext>
              </a:extLst>
            </p:cNvPr>
            <p:cNvGrpSpPr/>
            <p:nvPr/>
          </p:nvGrpSpPr>
          <p:grpSpPr>
            <a:xfrm>
              <a:off x="7073512" y="8819091"/>
              <a:ext cx="241039" cy="9737"/>
              <a:chOff x="3927465" y="5730653"/>
              <a:chExt cx="241039" cy="9737"/>
            </a:xfrm>
            <a:solidFill>
              <a:srgbClr val="FFFFFF"/>
            </a:solidFill>
          </p:grpSpPr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4852522E-3833-4DD7-D61F-8041C14CCF65}"/>
                  </a:ext>
                </a:extLst>
              </p:cNvPr>
              <p:cNvSpPr/>
              <p:nvPr/>
            </p:nvSpPr>
            <p:spPr>
              <a:xfrm rot="10800000">
                <a:off x="415933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DF605231-7DC8-2E9B-0FE1-D3B34945239B}"/>
                  </a:ext>
                </a:extLst>
              </p:cNvPr>
              <p:cNvSpPr/>
              <p:nvPr/>
            </p:nvSpPr>
            <p:spPr>
              <a:xfrm rot="10800000">
                <a:off x="4082067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40A0DC71-DDB2-EC07-43B2-F456E9B33814}"/>
                  </a:ext>
                </a:extLst>
              </p:cNvPr>
              <p:cNvSpPr/>
              <p:nvPr/>
            </p:nvSpPr>
            <p:spPr>
              <a:xfrm rot="10800000">
                <a:off x="4043432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5F99E706-65A0-D97F-3572-9E243AC56E3E}"/>
                  </a:ext>
                </a:extLst>
              </p:cNvPr>
              <p:cNvSpPr/>
              <p:nvPr/>
            </p:nvSpPr>
            <p:spPr>
              <a:xfrm rot="10800000">
                <a:off x="3966163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7E0200E9-FCE2-86E4-2305-E213AD0BEDA3}"/>
                  </a:ext>
                </a:extLst>
              </p:cNvPr>
              <p:cNvSpPr/>
              <p:nvPr/>
            </p:nvSpPr>
            <p:spPr>
              <a:xfrm rot="10800000">
                <a:off x="3927465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0" name="Graphic 32">
              <a:extLst>
                <a:ext uri="{FF2B5EF4-FFF2-40B4-BE49-F238E27FC236}">
                  <a16:creationId xmlns:a16="http://schemas.microsoft.com/office/drawing/2014/main" id="{2217889C-A605-1160-DC12-6BAEF0A83ADB}"/>
                </a:ext>
              </a:extLst>
            </p:cNvPr>
            <p:cNvGrpSpPr/>
            <p:nvPr/>
          </p:nvGrpSpPr>
          <p:grpSpPr>
            <a:xfrm>
              <a:off x="7073512" y="8875810"/>
              <a:ext cx="279674" cy="9737"/>
              <a:chOff x="3927465" y="5787372"/>
              <a:chExt cx="279674" cy="9737"/>
            </a:xfrm>
            <a:solidFill>
              <a:srgbClr val="FFFFFF"/>
            </a:solidFill>
          </p:grpSpPr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A4728592-E594-553C-8890-278839C911EC}"/>
                  </a:ext>
                </a:extLst>
              </p:cNvPr>
              <p:cNvSpPr/>
              <p:nvPr/>
            </p:nvSpPr>
            <p:spPr>
              <a:xfrm rot="10800000">
                <a:off x="419797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392BF214-7BFD-7B6C-9FEC-71523560A46D}"/>
                  </a:ext>
                </a:extLst>
              </p:cNvPr>
              <p:cNvSpPr/>
              <p:nvPr/>
            </p:nvSpPr>
            <p:spPr>
              <a:xfrm rot="10800000">
                <a:off x="4159336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D51D6600-D63F-0EDD-7CDF-869B781AA91D}"/>
                  </a:ext>
                </a:extLst>
              </p:cNvPr>
              <p:cNvSpPr/>
              <p:nvPr/>
            </p:nvSpPr>
            <p:spPr>
              <a:xfrm rot="10800000">
                <a:off x="412070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C8D33381-17DE-20EE-D815-37AB014FD996}"/>
                  </a:ext>
                </a:extLst>
              </p:cNvPr>
              <p:cNvSpPr/>
              <p:nvPr/>
            </p:nvSpPr>
            <p:spPr>
              <a:xfrm rot="10800000">
                <a:off x="404343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B50200AD-44DF-9EC7-DF29-526D7337832A}"/>
                  </a:ext>
                </a:extLst>
              </p:cNvPr>
              <p:cNvSpPr/>
              <p:nvPr/>
            </p:nvSpPr>
            <p:spPr>
              <a:xfrm rot="10800000">
                <a:off x="400479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6DF20D6C-5D68-876D-D2F5-D14E950E2EE5}"/>
                  </a:ext>
                </a:extLst>
              </p:cNvPr>
              <p:cNvSpPr/>
              <p:nvPr/>
            </p:nvSpPr>
            <p:spPr>
              <a:xfrm rot="10800000">
                <a:off x="3927465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1" name="Graphic 32">
              <a:extLst>
                <a:ext uri="{FF2B5EF4-FFF2-40B4-BE49-F238E27FC236}">
                  <a16:creationId xmlns:a16="http://schemas.microsoft.com/office/drawing/2014/main" id="{88C5CDE3-BDFE-176C-BDE1-B866081EE429}"/>
                </a:ext>
              </a:extLst>
            </p:cNvPr>
            <p:cNvGrpSpPr/>
            <p:nvPr/>
          </p:nvGrpSpPr>
          <p:grpSpPr>
            <a:xfrm>
              <a:off x="7073512" y="8932465"/>
              <a:ext cx="279674" cy="9737"/>
              <a:chOff x="3927465" y="5844027"/>
              <a:chExt cx="279674" cy="9737"/>
            </a:xfrm>
            <a:solidFill>
              <a:srgbClr val="FFFFFF"/>
            </a:solidFill>
          </p:grpSpPr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80F7D8BF-1C99-79B0-CA21-5D2140E543FB}"/>
                  </a:ext>
                </a:extLst>
              </p:cNvPr>
              <p:cNvSpPr/>
              <p:nvPr/>
            </p:nvSpPr>
            <p:spPr>
              <a:xfrm rot="10800000">
                <a:off x="419797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FDC600A8-0760-0842-98B2-E794EE5B9458}"/>
                  </a:ext>
                </a:extLst>
              </p:cNvPr>
              <p:cNvSpPr/>
              <p:nvPr/>
            </p:nvSpPr>
            <p:spPr>
              <a:xfrm rot="10800000">
                <a:off x="415933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D6DD1087-C691-461C-187E-7BA3F02F7E0B}"/>
                  </a:ext>
                </a:extLst>
              </p:cNvPr>
              <p:cNvSpPr/>
              <p:nvPr/>
            </p:nvSpPr>
            <p:spPr>
              <a:xfrm rot="10800000">
                <a:off x="412070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DB96F4E6-F47B-DAC8-FC5F-B65081EEACD4}"/>
                  </a:ext>
                </a:extLst>
              </p:cNvPr>
              <p:cNvSpPr/>
              <p:nvPr/>
            </p:nvSpPr>
            <p:spPr>
              <a:xfrm rot="10800000">
                <a:off x="408206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1D72F47-0C9D-AFA9-816C-8B720ABCA693}"/>
                  </a:ext>
                </a:extLst>
              </p:cNvPr>
              <p:cNvSpPr/>
              <p:nvPr/>
            </p:nvSpPr>
            <p:spPr>
              <a:xfrm rot="10800000">
                <a:off x="4004798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F3BC3D83-002B-F6A9-6E14-00465800F6BB}"/>
                  </a:ext>
                </a:extLst>
              </p:cNvPr>
              <p:cNvSpPr/>
              <p:nvPr/>
            </p:nvSpPr>
            <p:spPr>
              <a:xfrm rot="10800000">
                <a:off x="396616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CD2EE7FA-ED49-BA05-C048-A60E9D8C8F0D}"/>
                  </a:ext>
                </a:extLst>
              </p:cNvPr>
              <p:cNvSpPr/>
              <p:nvPr/>
            </p:nvSpPr>
            <p:spPr>
              <a:xfrm rot="10800000">
                <a:off x="3927465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2" name="Graphic 32">
              <a:extLst>
                <a:ext uri="{FF2B5EF4-FFF2-40B4-BE49-F238E27FC236}">
                  <a16:creationId xmlns:a16="http://schemas.microsoft.com/office/drawing/2014/main" id="{BA27D132-02F2-234A-BB9B-9B4FAB5530CE}"/>
                </a:ext>
              </a:extLst>
            </p:cNvPr>
            <p:cNvGrpSpPr/>
            <p:nvPr/>
          </p:nvGrpSpPr>
          <p:grpSpPr>
            <a:xfrm>
              <a:off x="7073512" y="8989184"/>
              <a:ext cx="279674" cy="9737"/>
              <a:chOff x="3927465" y="5900746"/>
              <a:chExt cx="279674" cy="9737"/>
            </a:xfrm>
            <a:solidFill>
              <a:srgbClr val="FFFFFF"/>
            </a:solidFill>
          </p:grpSpPr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3E678326-BF8B-F51F-42BA-4D3E8DA62416}"/>
                  </a:ext>
                </a:extLst>
              </p:cNvPr>
              <p:cNvSpPr/>
              <p:nvPr/>
            </p:nvSpPr>
            <p:spPr>
              <a:xfrm rot="10800000">
                <a:off x="4197971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09444546-010F-ED81-B53D-6A9A9408BE70}"/>
                  </a:ext>
                </a:extLst>
              </p:cNvPr>
              <p:cNvSpPr/>
              <p:nvPr/>
            </p:nvSpPr>
            <p:spPr>
              <a:xfrm rot="10800000">
                <a:off x="415933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98537896-9CF5-762E-0153-5EEAF9C69E6C}"/>
                  </a:ext>
                </a:extLst>
              </p:cNvPr>
              <p:cNvSpPr/>
              <p:nvPr/>
            </p:nvSpPr>
            <p:spPr>
              <a:xfrm rot="10800000">
                <a:off x="4082067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3CB4C8BA-1CB3-58F7-D59A-97EA05AB92DC}"/>
                  </a:ext>
                </a:extLst>
              </p:cNvPr>
              <p:cNvSpPr/>
              <p:nvPr/>
            </p:nvSpPr>
            <p:spPr>
              <a:xfrm rot="10800000">
                <a:off x="404343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1D5D5919-35B6-FEF7-3C3C-1E8E204B5362}"/>
                  </a:ext>
                </a:extLst>
              </p:cNvPr>
              <p:cNvSpPr/>
              <p:nvPr/>
            </p:nvSpPr>
            <p:spPr>
              <a:xfrm rot="10800000">
                <a:off x="400479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39B26B6F-9F1F-89CF-EF38-A54A559973F8}"/>
                  </a:ext>
                </a:extLst>
              </p:cNvPr>
              <p:cNvSpPr/>
              <p:nvPr/>
            </p:nvSpPr>
            <p:spPr>
              <a:xfrm rot="10800000">
                <a:off x="396616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097AE650-82FF-8F0B-9DA8-DD0381ACB699}"/>
                  </a:ext>
                </a:extLst>
              </p:cNvPr>
              <p:cNvSpPr/>
              <p:nvPr/>
            </p:nvSpPr>
            <p:spPr>
              <a:xfrm rot="10800000">
                <a:off x="3927465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3" name="Graphic 32">
              <a:extLst>
                <a:ext uri="{FF2B5EF4-FFF2-40B4-BE49-F238E27FC236}">
                  <a16:creationId xmlns:a16="http://schemas.microsoft.com/office/drawing/2014/main" id="{C48BB561-C4E2-7334-F00E-7AFD39A807C6}"/>
                </a:ext>
              </a:extLst>
            </p:cNvPr>
            <p:cNvGrpSpPr/>
            <p:nvPr/>
          </p:nvGrpSpPr>
          <p:grpSpPr>
            <a:xfrm>
              <a:off x="7073512" y="9045840"/>
              <a:ext cx="279674" cy="9737"/>
              <a:chOff x="3927465" y="5957402"/>
              <a:chExt cx="279674" cy="9737"/>
            </a:xfrm>
            <a:solidFill>
              <a:srgbClr val="FFFFFF"/>
            </a:solidFill>
          </p:grpSpPr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DFA25991-12D9-F010-EE59-0F3A990E07F2}"/>
                  </a:ext>
                </a:extLst>
              </p:cNvPr>
              <p:cNvSpPr/>
              <p:nvPr/>
            </p:nvSpPr>
            <p:spPr>
              <a:xfrm rot="10800000">
                <a:off x="419797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608BC995-DCA8-712B-C0A7-C963BFD5B176}"/>
                  </a:ext>
                </a:extLst>
              </p:cNvPr>
              <p:cNvSpPr/>
              <p:nvPr/>
            </p:nvSpPr>
            <p:spPr>
              <a:xfrm rot="10800000">
                <a:off x="415933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536E0A8-0F9D-7CEE-4DE8-E26B6B356AB6}"/>
                  </a:ext>
                </a:extLst>
              </p:cNvPr>
              <p:cNvSpPr/>
              <p:nvPr/>
            </p:nvSpPr>
            <p:spPr>
              <a:xfrm rot="10800000">
                <a:off x="412070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32609DE0-4A5C-B882-03DE-540E711490E8}"/>
                  </a:ext>
                </a:extLst>
              </p:cNvPr>
              <p:cNvSpPr/>
              <p:nvPr/>
            </p:nvSpPr>
            <p:spPr>
              <a:xfrm rot="10800000">
                <a:off x="408206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D3882059-13B1-9954-7E49-62AE8D5A9EEC}"/>
                  </a:ext>
                </a:extLst>
              </p:cNvPr>
              <p:cNvSpPr/>
              <p:nvPr/>
            </p:nvSpPr>
            <p:spPr>
              <a:xfrm rot="10800000">
                <a:off x="404343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C1746325-BD6A-085D-E630-A8C47AA2FC58}"/>
                  </a:ext>
                </a:extLst>
              </p:cNvPr>
              <p:cNvSpPr/>
              <p:nvPr/>
            </p:nvSpPr>
            <p:spPr>
              <a:xfrm rot="10800000">
                <a:off x="3927465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F40200B-50AB-BA07-04D8-E15323951862}"/>
                </a:ext>
              </a:extLst>
            </p:cNvPr>
            <p:cNvSpPr/>
            <p:nvPr/>
          </p:nvSpPr>
          <p:spPr>
            <a:xfrm rot="10800000">
              <a:off x="6960327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95A07B7-3956-8844-9FCC-F1D6B9B0388E}"/>
                </a:ext>
              </a:extLst>
            </p:cNvPr>
            <p:cNvSpPr/>
            <p:nvPr/>
          </p:nvSpPr>
          <p:spPr>
            <a:xfrm rot="10800000">
              <a:off x="6960327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D096F4A-1B36-8EE9-A8BC-DF66D2A2EB1B}"/>
                </a:ext>
              </a:extLst>
            </p:cNvPr>
            <p:cNvSpPr/>
            <p:nvPr/>
          </p:nvSpPr>
          <p:spPr>
            <a:xfrm rot="10800000">
              <a:off x="6960327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7CEC7BB-F522-1A5B-CA64-2BC18E693E36}"/>
                </a:ext>
              </a:extLst>
            </p:cNvPr>
            <p:cNvSpPr/>
            <p:nvPr/>
          </p:nvSpPr>
          <p:spPr>
            <a:xfrm>
              <a:off x="7905074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DFBB282-DDD3-6081-CDE0-09AC8B910FAF}"/>
                </a:ext>
              </a:extLst>
            </p:cNvPr>
            <p:cNvSpPr/>
            <p:nvPr/>
          </p:nvSpPr>
          <p:spPr>
            <a:xfrm>
              <a:off x="7508737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D4DF181-3E68-B730-AC87-1D99522CD869}"/>
                </a:ext>
              </a:extLst>
            </p:cNvPr>
            <p:cNvSpPr/>
            <p:nvPr/>
          </p:nvSpPr>
          <p:spPr>
            <a:xfrm rot="10800000">
              <a:off x="7433997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257154FF-B3D3-5299-171E-8C71D79D2022}"/>
                </a:ext>
              </a:extLst>
            </p:cNvPr>
            <p:cNvSpPr/>
            <p:nvPr/>
          </p:nvSpPr>
          <p:spPr>
            <a:xfrm>
              <a:off x="7509116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9A5CA38-8FC7-F87B-8EAD-074E65A6EB12}"/>
                </a:ext>
              </a:extLst>
            </p:cNvPr>
            <p:cNvSpPr/>
            <p:nvPr/>
          </p:nvSpPr>
          <p:spPr>
            <a:xfrm>
              <a:off x="7509116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572B6DF-62CB-DB58-7916-727F9CD24BC3}"/>
                </a:ext>
              </a:extLst>
            </p:cNvPr>
            <p:cNvSpPr/>
            <p:nvPr/>
          </p:nvSpPr>
          <p:spPr>
            <a:xfrm>
              <a:off x="7509116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98655A1-EADC-127A-4E4D-E8476C36A113}"/>
                </a:ext>
              </a:extLst>
            </p:cNvPr>
            <p:cNvSpPr/>
            <p:nvPr/>
          </p:nvSpPr>
          <p:spPr>
            <a:xfrm>
              <a:off x="7509116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6DF0086-354D-0660-1DC6-6577D2897CB4}"/>
                </a:ext>
              </a:extLst>
            </p:cNvPr>
            <p:cNvSpPr/>
            <p:nvPr/>
          </p:nvSpPr>
          <p:spPr>
            <a:xfrm>
              <a:off x="7509116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A342E71-2562-0C51-39BD-647F48A23B8F}"/>
                </a:ext>
              </a:extLst>
            </p:cNvPr>
            <p:cNvSpPr/>
            <p:nvPr/>
          </p:nvSpPr>
          <p:spPr>
            <a:xfrm>
              <a:off x="7509116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758F50E-705E-E6E2-E75F-96F0017EBDFF}"/>
                </a:ext>
              </a:extLst>
            </p:cNvPr>
            <p:cNvSpPr/>
            <p:nvPr/>
          </p:nvSpPr>
          <p:spPr>
            <a:xfrm>
              <a:off x="7509116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5F1278D-C4C2-532C-DB44-1F1ECA4839EA}"/>
                </a:ext>
              </a:extLst>
            </p:cNvPr>
            <p:cNvSpPr/>
            <p:nvPr/>
          </p:nvSpPr>
          <p:spPr>
            <a:xfrm>
              <a:off x="7509116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A9919C5-923B-A1C7-2C59-36159748E314}"/>
                </a:ext>
              </a:extLst>
            </p:cNvPr>
            <p:cNvSpPr/>
            <p:nvPr/>
          </p:nvSpPr>
          <p:spPr>
            <a:xfrm>
              <a:off x="7509116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8A993D9-071E-588B-B1FF-87A2622D4996}"/>
                </a:ext>
              </a:extLst>
            </p:cNvPr>
            <p:cNvSpPr/>
            <p:nvPr/>
          </p:nvSpPr>
          <p:spPr>
            <a:xfrm>
              <a:off x="7509116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DB5E732-ABE9-7171-1711-8238438DBDAF}"/>
                </a:ext>
              </a:extLst>
            </p:cNvPr>
            <p:cNvSpPr/>
            <p:nvPr/>
          </p:nvSpPr>
          <p:spPr>
            <a:xfrm>
              <a:off x="11302458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363EE94-8414-4EFF-117B-E7A9E32FD336}"/>
                </a:ext>
              </a:extLst>
            </p:cNvPr>
            <p:cNvSpPr/>
            <p:nvPr/>
          </p:nvSpPr>
          <p:spPr>
            <a:xfrm rot="10800000">
              <a:off x="11227718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2199B12-11CA-6386-A7B2-A9AE50F17D23}"/>
                </a:ext>
              </a:extLst>
            </p:cNvPr>
            <p:cNvSpPr/>
            <p:nvPr/>
          </p:nvSpPr>
          <p:spPr>
            <a:xfrm>
              <a:off x="11302837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4DF8C50-3684-6E5D-4BED-A97119332275}"/>
                </a:ext>
              </a:extLst>
            </p:cNvPr>
            <p:cNvSpPr/>
            <p:nvPr/>
          </p:nvSpPr>
          <p:spPr>
            <a:xfrm>
              <a:off x="11302837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2C1CAD2-05AE-9D98-22BB-8CA5339F29AF}"/>
                </a:ext>
              </a:extLst>
            </p:cNvPr>
            <p:cNvSpPr/>
            <p:nvPr/>
          </p:nvSpPr>
          <p:spPr>
            <a:xfrm>
              <a:off x="11302837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BC9F1D8-F63C-2D25-E986-A7620E8D0DCD}"/>
                </a:ext>
              </a:extLst>
            </p:cNvPr>
            <p:cNvSpPr/>
            <p:nvPr/>
          </p:nvSpPr>
          <p:spPr>
            <a:xfrm>
              <a:off x="11302837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A09F4BD-5757-5736-1B9E-D4F9957D5717}"/>
                </a:ext>
              </a:extLst>
            </p:cNvPr>
            <p:cNvSpPr/>
            <p:nvPr/>
          </p:nvSpPr>
          <p:spPr>
            <a:xfrm>
              <a:off x="11302837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5FB9A23-F6C0-AFE3-48FF-410909BC1661}"/>
                </a:ext>
              </a:extLst>
            </p:cNvPr>
            <p:cNvSpPr/>
            <p:nvPr/>
          </p:nvSpPr>
          <p:spPr>
            <a:xfrm>
              <a:off x="11302837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3A0FA9-7323-CDCE-83C2-98E0AA097797}"/>
                </a:ext>
              </a:extLst>
            </p:cNvPr>
            <p:cNvSpPr/>
            <p:nvPr/>
          </p:nvSpPr>
          <p:spPr>
            <a:xfrm>
              <a:off x="11302837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9D8E101-CECC-1D3F-0DEB-B4784C64EF82}"/>
                </a:ext>
              </a:extLst>
            </p:cNvPr>
            <p:cNvSpPr/>
            <p:nvPr/>
          </p:nvSpPr>
          <p:spPr>
            <a:xfrm>
              <a:off x="11302837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6AA7A72-5E1C-5B1E-0F7F-BACC9A07458C}"/>
                </a:ext>
              </a:extLst>
            </p:cNvPr>
            <p:cNvSpPr/>
            <p:nvPr/>
          </p:nvSpPr>
          <p:spPr>
            <a:xfrm>
              <a:off x="11302837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B3B1E76-EB0D-894A-B60D-66723243D37D}"/>
                </a:ext>
              </a:extLst>
            </p:cNvPr>
            <p:cNvSpPr/>
            <p:nvPr/>
          </p:nvSpPr>
          <p:spPr>
            <a:xfrm>
              <a:off x="11302837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C2E35BB-D382-EFC0-6EAC-DAE03D71D26F}"/>
                </a:ext>
              </a:extLst>
            </p:cNvPr>
            <p:cNvSpPr/>
            <p:nvPr/>
          </p:nvSpPr>
          <p:spPr>
            <a:xfrm>
              <a:off x="7726318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0304BFE-ED67-BCFD-BE0D-3658220B8C3C}"/>
                </a:ext>
              </a:extLst>
            </p:cNvPr>
            <p:cNvSpPr/>
            <p:nvPr/>
          </p:nvSpPr>
          <p:spPr>
            <a:xfrm>
              <a:off x="7798086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82074246-B581-61E6-E443-A543491B2F5F}"/>
                </a:ext>
              </a:extLst>
            </p:cNvPr>
            <p:cNvSpPr/>
            <p:nvPr/>
          </p:nvSpPr>
          <p:spPr>
            <a:xfrm>
              <a:off x="7691730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6 w 106355"/>
                <a:gd name="connsiteY1" fmla="*/ 0 h 457229"/>
                <a:gd name="connsiteX2" fmla="*/ 106356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6" y="0"/>
                  </a:lnTo>
                  <a:lnTo>
                    <a:pt x="106356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FA104E5-F369-5695-0A0E-DF7A736B4CDD}"/>
                </a:ext>
              </a:extLst>
            </p:cNvPr>
            <p:cNvSpPr/>
            <p:nvPr/>
          </p:nvSpPr>
          <p:spPr>
            <a:xfrm>
              <a:off x="7798086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081B466-F5BD-8C91-67C7-7B7B4C3E3D1E}"/>
                </a:ext>
              </a:extLst>
            </p:cNvPr>
            <p:cNvSpPr/>
            <p:nvPr/>
          </p:nvSpPr>
          <p:spPr>
            <a:xfrm>
              <a:off x="7691730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6 w 106355"/>
                <a:gd name="connsiteY1" fmla="*/ 0 h 17768"/>
                <a:gd name="connsiteX2" fmla="*/ 106356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6" y="0"/>
                  </a:lnTo>
                  <a:lnTo>
                    <a:pt x="106356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67" name="Graphic 32">
              <a:extLst>
                <a:ext uri="{FF2B5EF4-FFF2-40B4-BE49-F238E27FC236}">
                  <a16:creationId xmlns:a16="http://schemas.microsoft.com/office/drawing/2014/main" id="{5C500990-0676-2F18-3E09-7F2A8C91F939}"/>
                </a:ext>
              </a:extLst>
            </p:cNvPr>
            <p:cNvGrpSpPr/>
            <p:nvPr/>
          </p:nvGrpSpPr>
          <p:grpSpPr>
            <a:xfrm>
              <a:off x="7837542" y="8759020"/>
              <a:ext cx="170473" cy="301805"/>
              <a:chOff x="4691495" y="5670582"/>
              <a:chExt cx="170473" cy="301805"/>
            </a:xfrm>
          </p:grpSpPr>
          <p:grpSp>
            <p:nvGrpSpPr>
              <p:cNvPr id="1965" name="Graphic 32">
                <a:extLst>
                  <a:ext uri="{FF2B5EF4-FFF2-40B4-BE49-F238E27FC236}">
                    <a16:creationId xmlns:a16="http://schemas.microsoft.com/office/drawing/2014/main" id="{2837E207-E7A5-CFFA-E2DD-EBAAD7753854}"/>
                  </a:ext>
                </a:extLst>
              </p:cNvPr>
              <p:cNvGrpSpPr/>
              <p:nvPr/>
            </p:nvGrpSpPr>
            <p:grpSpPr>
              <a:xfrm>
                <a:off x="4691495" y="5670582"/>
                <a:ext cx="170473" cy="23206"/>
                <a:chOff x="4691495" y="5670582"/>
                <a:chExt cx="170473" cy="23206"/>
              </a:xfrm>
            </p:grpSpPr>
            <p:sp>
              <p:nvSpPr>
                <p:cNvPr id="1990" name="Freeform: Shape 1989">
                  <a:extLst>
                    <a:ext uri="{FF2B5EF4-FFF2-40B4-BE49-F238E27FC236}">
                      <a16:creationId xmlns:a16="http://schemas.microsoft.com/office/drawing/2014/main" id="{5D2C21BE-6984-EC6C-40D1-C4592AF5CF16}"/>
                    </a:ext>
                  </a:extLst>
                </p:cNvPr>
                <p:cNvSpPr/>
                <p:nvPr/>
              </p:nvSpPr>
              <p:spPr>
                <a:xfrm rot="10800000">
                  <a:off x="484559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1" name="Freeform: Shape 1990">
                  <a:extLst>
                    <a:ext uri="{FF2B5EF4-FFF2-40B4-BE49-F238E27FC236}">
                      <a16:creationId xmlns:a16="http://schemas.microsoft.com/office/drawing/2014/main" id="{D8764C2C-DA03-8A4D-C815-678E2A2D28A3}"/>
                    </a:ext>
                  </a:extLst>
                </p:cNvPr>
                <p:cNvSpPr/>
                <p:nvPr/>
              </p:nvSpPr>
              <p:spPr>
                <a:xfrm rot="10800000">
                  <a:off x="4807083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2" name="Freeform: Shape 1991">
                  <a:extLst>
                    <a:ext uri="{FF2B5EF4-FFF2-40B4-BE49-F238E27FC236}">
                      <a16:creationId xmlns:a16="http://schemas.microsoft.com/office/drawing/2014/main" id="{2F1D2A85-A5D0-C032-C890-A9CA36F5CEEE}"/>
                    </a:ext>
                  </a:extLst>
                </p:cNvPr>
                <p:cNvSpPr/>
                <p:nvPr/>
              </p:nvSpPr>
              <p:spPr>
                <a:xfrm rot="10800000">
                  <a:off x="476851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3" name="Freeform: Shape 1992">
                  <a:extLst>
                    <a:ext uri="{FF2B5EF4-FFF2-40B4-BE49-F238E27FC236}">
                      <a16:creationId xmlns:a16="http://schemas.microsoft.com/office/drawing/2014/main" id="{EFFAE6F2-03A5-AE79-9FAE-1E48A5CEEC26}"/>
                    </a:ext>
                  </a:extLst>
                </p:cNvPr>
                <p:cNvSpPr/>
                <p:nvPr/>
              </p:nvSpPr>
              <p:spPr>
                <a:xfrm rot="10800000">
                  <a:off x="4730004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4" name="Freeform: Shape 1993">
                  <a:extLst>
                    <a:ext uri="{FF2B5EF4-FFF2-40B4-BE49-F238E27FC236}">
                      <a16:creationId xmlns:a16="http://schemas.microsoft.com/office/drawing/2014/main" id="{CFF16B42-D60C-8946-331A-DCE6555EEA78}"/>
                    </a:ext>
                  </a:extLst>
                </p:cNvPr>
                <p:cNvSpPr/>
                <p:nvPr/>
              </p:nvSpPr>
              <p:spPr>
                <a:xfrm rot="10800000">
                  <a:off x="4691495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6" name="Graphic 32">
                <a:extLst>
                  <a:ext uri="{FF2B5EF4-FFF2-40B4-BE49-F238E27FC236}">
                    <a16:creationId xmlns:a16="http://schemas.microsoft.com/office/drawing/2014/main" id="{C069B3A7-1734-AD89-1310-7E61E710EA76}"/>
                  </a:ext>
                </a:extLst>
              </p:cNvPr>
              <p:cNvGrpSpPr/>
              <p:nvPr/>
            </p:nvGrpSpPr>
            <p:grpSpPr>
              <a:xfrm>
                <a:off x="4691495" y="5740264"/>
                <a:ext cx="170473" cy="23206"/>
                <a:chOff x="4691495" y="5740264"/>
                <a:chExt cx="170473" cy="23206"/>
              </a:xfrm>
            </p:grpSpPr>
            <p:sp>
              <p:nvSpPr>
                <p:cNvPr id="1985" name="Freeform: Shape 1984">
                  <a:extLst>
                    <a:ext uri="{FF2B5EF4-FFF2-40B4-BE49-F238E27FC236}">
                      <a16:creationId xmlns:a16="http://schemas.microsoft.com/office/drawing/2014/main" id="{CD57527C-9284-0C30-E6CA-4D07BE9BDDC9}"/>
                    </a:ext>
                  </a:extLst>
                </p:cNvPr>
                <p:cNvSpPr/>
                <p:nvPr/>
              </p:nvSpPr>
              <p:spPr>
                <a:xfrm rot="10800000">
                  <a:off x="484559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6" name="Freeform: Shape 1985">
                  <a:extLst>
                    <a:ext uri="{FF2B5EF4-FFF2-40B4-BE49-F238E27FC236}">
                      <a16:creationId xmlns:a16="http://schemas.microsoft.com/office/drawing/2014/main" id="{3F163BA6-A5EE-0B91-25AD-036F95EB726C}"/>
                    </a:ext>
                  </a:extLst>
                </p:cNvPr>
                <p:cNvSpPr/>
                <p:nvPr/>
              </p:nvSpPr>
              <p:spPr>
                <a:xfrm rot="10800000">
                  <a:off x="4807083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7" name="Freeform: Shape 1986">
                  <a:extLst>
                    <a:ext uri="{FF2B5EF4-FFF2-40B4-BE49-F238E27FC236}">
                      <a16:creationId xmlns:a16="http://schemas.microsoft.com/office/drawing/2014/main" id="{977A35A6-E1EB-E637-CAC4-F61C0597A6A3}"/>
                    </a:ext>
                  </a:extLst>
                </p:cNvPr>
                <p:cNvSpPr/>
                <p:nvPr/>
              </p:nvSpPr>
              <p:spPr>
                <a:xfrm rot="10800000">
                  <a:off x="476851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8" name="Freeform: Shape 1987">
                  <a:extLst>
                    <a:ext uri="{FF2B5EF4-FFF2-40B4-BE49-F238E27FC236}">
                      <a16:creationId xmlns:a16="http://schemas.microsoft.com/office/drawing/2014/main" id="{B016F8E4-4602-AA87-12F6-B00220076AFB}"/>
                    </a:ext>
                  </a:extLst>
                </p:cNvPr>
                <p:cNvSpPr/>
                <p:nvPr/>
              </p:nvSpPr>
              <p:spPr>
                <a:xfrm rot="10800000">
                  <a:off x="4730004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9" name="Freeform: Shape 1988">
                  <a:extLst>
                    <a:ext uri="{FF2B5EF4-FFF2-40B4-BE49-F238E27FC236}">
                      <a16:creationId xmlns:a16="http://schemas.microsoft.com/office/drawing/2014/main" id="{787EAAEE-F15A-FFEA-DFBA-79574654F752}"/>
                    </a:ext>
                  </a:extLst>
                </p:cNvPr>
                <p:cNvSpPr/>
                <p:nvPr/>
              </p:nvSpPr>
              <p:spPr>
                <a:xfrm rot="10800000">
                  <a:off x="4691495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7" name="Graphic 32">
                <a:extLst>
                  <a:ext uri="{FF2B5EF4-FFF2-40B4-BE49-F238E27FC236}">
                    <a16:creationId xmlns:a16="http://schemas.microsoft.com/office/drawing/2014/main" id="{594FE83E-96F3-745B-A813-1D2BB2E82B9C}"/>
                  </a:ext>
                </a:extLst>
              </p:cNvPr>
              <p:cNvGrpSpPr/>
              <p:nvPr/>
            </p:nvGrpSpPr>
            <p:grpSpPr>
              <a:xfrm>
                <a:off x="4691495" y="5809882"/>
                <a:ext cx="170473" cy="23206"/>
                <a:chOff x="4691495" y="5809882"/>
                <a:chExt cx="170473" cy="23206"/>
              </a:xfrm>
            </p:grpSpPr>
            <p:sp>
              <p:nvSpPr>
                <p:cNvPr id="1980" name="Freeform: Shape 1979">
                  <a:extLst>
                    <a:ext uri="{FF2B5EF4-FFF2-40B4-BE49-F238E27FC236}">
                      <a16:creationId xmlns:a16="http://schemas.microsoft.com/office/drawing/2014/main" id="{7535FAE1-11D6-7E1E-4641-E1BF0F7614BD}"/>
                    </a:ext>
                  </a:extLst>
                </p:cNvPr>
                <p:cNvSpPr/>
                <p:nvPr/>
              </p:nvSpPr>
              <p:spPr>
                <a:xfrm rot="10800000">
                  <a:off x="484559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1" name="Freeform: Shape 1980">
                  <a:extLst>
                    <a:ext uri="{FF2B5EF4-FFF2-40B4-BE49-F238E27FC236}">
                      <a16:creationId xmlns:a16="http://schemas.microsoft.com/office/drawing/2014/main" id="{0546859A-C4FB-3403-9A59-6BD184BC7B7E}"/>
                    </a:ext>
                  </a:extLst>
                </p:cNvPr>
                <p:cNvSpPr/>
                <p:nvPr/>
              </p:nvSpPr>
              <p:spPr>
                <a:xfrm rot="10800000">
                  <a:off x="4807083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2" name="Freeform: Shape 1981">
                  <a:extLst>
                    <a:ext uri="{FF2B5EF4-FFF2-40B4-BE49-F238E27FC236}">
                      <a16:creationId xmlns:a16="http://schemas.microsoft.com/office/drawing/2014/main" id="{C4C3E46D-6F1B-13C9-A7C7-C222E0765287}"/>
                    </a:ext>
                  </a:extLst>
                </p:cNvPr>
                <p:cNvSpPr/>
                <p:nvPr/>
              </p:nvSpPr>
              <p:spPr>
                <a:xfrm rot="10800000">
                  <a:off x="476851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3" name="Freeform: Shape 1982">
                  <a:extLst>
                    <a:ext uri="{FF2B5EF4-FFF2-40B4-BE49-F238E27FC236}">
                      <a16:creationId xmlns:a16="http://schemas.microsoft.com/office/drawing/2014/main" id="{C99042E8-93D0-450A-3537-114BFA99CF86}"/>
                    </a:ext>
                  </a:extLst>
                </p:cNvPr>
                <p:cNvSpPr/>
                <p:nvPr/>
              </p:nvSpPr>
              <p:spPr>
                <a:xfrm rot="10800000">
                  <a:off x="4730004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4" name="Freeform: Shape 1983">
                  <a:extLst>
                    <a:ext uri="{FF2B5EF4-FFF2-40B4-BE49-F238E27FC236}">
                      <a16:creationId xmlns:a16="http://schemas.microsoft.com/office/drawing/2014/main" id="{70F5499F-E8BB-2C6C-DB85-E03636BB81D4}"/>
                    </a:ext>
                  </a:extLst>
                </p:cNvPr>
                <p:cNvSpPr/>
                <p:nvPr/>
              </p:nvSpPr>
              <p:spPr>
                <a:xfrm rot="10800000">
                  <a:off x="4691495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8" name="Graphic 32">
                <a:extLst>
                  <a:ext uri="{FF2B5EF4-FFF2-40B4-BE49-F238E27FC236}">
                    <a16:creationId xmlns:a16="http://schemas.microsoft.com/office/drawing/2014/main" id="{69B1E987-232D-36E1-8B6A-F9A9742AB3C1}"/>
                  </a:ext>
                </a:extLst>
              </p:cNvPr>
              <p:cNvGrpSpPr/>
              <p:nvPr/>
            </p:nvGrpSpPr>
            <p:grpSpPr>
              <a:xfrm>
                <a:off x="4691495" y="5879500"/>
                <a:ext cx="170473" cy="23206"/>
                <a:chOff x="4691495" y="5879500"/>
                <a:chExt cx="170473" cy="23206"/>
              </a:xfrm>
            </p:grpSpPr>
            <p:sp>
              <p:nvSpPr>
                <p:cNvPr id="1975" name="Freeform: Shape 1974">
                  <a:extLst>
                    <a:ext uri="{FF2B5EF4-FFF2-40B4-BE49-F238E27FC236}">
                      <a16:creationId xmlns:a16="http://schemas.microsoft.com/office/drawing/2014/main" id="{2E0171A0-3507-3AD0-FECA-334596D4CDC8}"/>
                    </a:ext>
                  </a:extLst>
                </p:cNvPr>
                <p:cNvSpPr/>
                <p:nvPr/>
              </p:nvSpPr>
              <p:spPr>
                <a:xfrm rot="10800000">
                  <a:off x="484559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6" name="Freeform: Shape 1975">
                  <a:extLst>
                    <a:ext uri="{FF2B5EF4-FFF2-40B4-BE49-F238E27FC236}">
                      <a16:creationId xmlns:a16="http://schemas.microsoft.com/office/drawing/2014/main" id="{3A51D938-F926-3038-3665-D03C61F2B27F}"/>
                    </a:ext>
                  </a:extLst>
                </p:cNvPr>
                <p:cNvSpPr/>
                <p:nvPr/>
              </p:nvSpPr>
              <p:spPr>
                <a:xfrm rot="10800000">
                  <a:off x="4807083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7" name="Freeform: Shape 1976">
                  <a:extLst>
                    <a:ext uri="{FF2B5EF4-FFF2-40B4-BE49-F238E27FC236}">
                      <a16:creationId xmlns:a16="http://schemas.microsoft.com/office/drawing/2014/main" id="{5F95BD81-81B2-40F4-5FAF-4074A439E4B4}"/>
                    </a:ext>
                  </a:extLst>
                </p:cNvPr>
                <p:cNvSpPr/>
                <p:nvPr/>
              </p:nvSpPr>
              <p:spPr>
                <a:xfrm rot="10800000">
                  <a:off x="476851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8" name="Freeform: Shape 1977">
                  <a:extLst>
                    <a:ext uri="{FF2B5EF4-FFF2-40B4-BE49-F238E27FC236}">
                      <a16:creationId xmlns:a16="http://schemas.microsoft.com/office/drawing/2014/main" id="{5FCA944F-B714-AD1C-285C-0B542EAD70C7}"/>
                    </a:ext>
                  </a:extLst>
                </p:cNvPr>
                <p:cNvSpPr/>
                <p:nvPr/>
              </p:nvSpPr>
              <p:spPr>
                <a:xfrm rot="10800000">
                  <a:off x="4730004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9" name="Freeform: Shape 1978">
                  <a:extLst>
                    <a:ext uri="{FF2B5EF4-FFF2-40B4-BE49-F238E27FC236}">
                      <a16:creationId xmlns:a16="http://schemas.microsoft.com/office/drawing/2014/main" id="{AE6788BE-8FB0-0947-8953-A5103D6658FF}"/>
                    </a:ext>
                  </a:extLst>
                </p:cNvPr>
                <p:cNvSpPr/>
                <p:nvPr/>
              </p:nvSpPr>
              <p:spPr>
                <a:xfrm rot="10800000">
                  <a:off x="4691495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9" name="Graphic 32">
                <a:extLst>
                  <a:ext uri="{FF2B5EF4-FFF2-40B4-BE49-F238E27FC236}">
                    <a16:creationId xmlns:a16="http://schemas.microsoft.com/office/drawing/2014/main" id="{512A98D1-D337-83A8-17BF-CDAFA1F233A0}"/>
                  </a:ext>
                </a:extLst>
              </p:cNvPr>
              <p:cNvGrpSpPr/>
              <p:nvPr/>
            </p:nvGrpSpPr>
            <p:grpSpPr>
              <a:xfrm>
                <a:off x="4691495" y="5949182"/>
                <a:ext cx="170473" cy="23206"/>
                <a:chOff x="4691495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1970" name="Freeform: Shape 1969">
                  <a:extLst>
                    <a:ext uri="{FF2B5EF4-FFF2-40B4-BE49-F238E27FC236}">
                      <a16:creationId xmlns:a16="http://schemas.microsoft.com/office/drawing/2014/main" id="{20F90B63-6FB8-7FB9-64AE-CE3AD853C4E3}"/>
                    </a:ext>
                  </a:extLst>
                </p:cNvPr>
                <p:cNvSpPr/>
                <p:nvPr/>
              </p:nvSpPr>
              <p:spPr>
                <a:xfrm rot="10800000">
                  <a:off x="484559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1" name="Freeform: Shape 1970">
                  <a:extLst>
                    <a:ext uri="{FF2B5EF4-FFF2-40B4-BE49-F238E27FC236}">
                      <a16:creationId xmlns:a16="http://schemas.microsoft.com/office/drawing/2014/main" id="{18CDF434-4B94-CCD6-FBC6-DA7CBE4D0D43}"/>
                    </a:ext>
                  </a:extLst>
                </p:cNvPr>
                <p:cNvSpPr/>
                <p:nvPr/>
              </p:nvSpPr>
              <p:spPr>
                <a:xfrm rot="10800000">
                  <a:off x="4807083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2" name="Freeform: Shape 1971">
                  <a:extLst>
                    <a:ext uri="{FF2B5EF4-FFF2-40B4-BE49-F238E27FC236}">
                      <a16:creationId xmlns:a16="http://schemas.microsoft.com/office/drawing/2014/main" id="{1662353D-B01B-0FF5-620A-02B12FB80EC4}"/>
                    </a:ext>
                  </a:extLst>
                </p:cNvPr>
                <p:cNvSpPr/>
                <p:nvPr/>
              </p:nvSpPr>
              <p:spPr>
                <a:xfrm rot="10800000">
                  <a:off x="476851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3" name="Freeform: Shape 1972">
                  <a:extLst>
                    <a:ext uri="{FF2B5EF4-FFF2-40B4-BE49-F238E27FC236}">
                      <a16:creationId xmlns:a16="http://schemas.microsoft.com/office/drawing/2014/main" id="{FDDBA30E-2FB1-741F-A5C4-38520D097370}"/>
                    </a:ext>
                  </a:extLst>
                </p:cNvPr>
                <p:cNvSpPr/>
                <p:nvPr/>
              </p:nvSpPr>
              <p:spPr>
                <a:xfrm rot="10800000">
                  <a:off x="4730004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4" name="Freeform: Shape 1973">
                  <a:extLst>
                    <a:ext uri="{FF2B5EF4-FFF2-40B4-BE49-F238E27FC236}">
                      <a16:creationId xmlns:a16="http://schemas.microsoft.com/office/drawing/2014/main" id="{7F175CB6-135C-8EEE-1E46-9393B0EB61A4}"/>
                    </a:ext>
                  </a:extLst>
                </p:cNvPr>
                <p:cNvSpPr/>
                <p:nvPr/>
              </p:nvSpPr>
              <p:spPr>
                <a:xfrm rot="10800000">
                  <a:off x="4691495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8" name="Graphic 32">
              <a:extLst>
                <a:ext uri="{FF2B5EF4-FFF2-40B4-BE49-F238E27FC236}">
                  <a16:creationId xmlns:a16="http://schemas.microsoft.com/office/drawing/2014/main" id="{AD6D51DE-A46A-E32D-C8A5-FC4A694CA882}"/>
                </a:ext>
              </a:extLst>
            </p:cNvPr>
            <p:cNvGrpSpPr/>
            <p:nvPr/>
          </p:nvGrpSpPr>
          <p:grpSpPr>
            <a:xfrm>
              <a:off x="7711901" y="8759020"/>
              <a:ext cx="54948" cy="301805"/>
              <a:chOff x="4565854" y="5670582"/>
              <a:chExt cx="54948" cy="301805"/>
            </a:xfrm>
          </p:grpSpPr>
          <p:grpSp>
            <p:nvGrpSpPr>
              <p:cNvPr id="1950" name="Graphic 32">
                <a:extLst>
                  <a:ext uri="{FF2B5EF4-FFF2-40B4-BE49-F238E27FC236}">
                    <a16:creationId xmlns:a16="http://schemas.microsoft.com/office/drawing/2014/main" id="{9C29E252-8E63-7738-EFDD-E0AFDCD2B378}"/>
                  </a:ext>
                </a:extLst>
              </p:cNvPr>
              <p:cNvGrpSpPr/>
              <p:nvPr/>
            </p:nvGrpSpPr>
            <p:grpSpPr>
              <a:xfrm>
                <a:off x="4565854" y="5670582"/>
                <a:ext cx="54948" cy="23206"/>
                <a:chOff x="4565854" y="5670582"/>
                <a:chExt cx="54948" cy="23206"/>
              </a:xfrm>
            </p:grpSpPr>
            <p:sp>
              <p:nvSpPr>
                <p:cNvPr id="1963" name="Freeform: Shape 1962">
                  <a:extLst>
                    <a:ext uri="{FF2B5EF4-FFF2-40B4-BE49-F238E27FC236}">
                      <a16:creationId xmlns:a16="http://schemas.microsoft.com/office/drawing/2014/main" id="{4957AC7A-8B17-3E01-E4C4-FF3480BB948E}"/>
                    </a:ext>
                  </a:extLst>
                </p:cNvPr>
                <p:cNvSpPr/>
                <p:nvPr/>
              </p:nvSpPr>
              <p:spPr>
                <a:xfrm rot="10800000">
                  <a:off x="4604425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64" name="Freeform: Shape 1963">
                  <a:extLst>
                    <a:ext uri="{FF2B5EF4-FFF2-40B4-BE49-F238E27FC236}">
                      <a16:creationId xmlns:a16="http://schemas.microsoft.com/office/drawing/2014/main" id="{48D2A531-AC15-E8BD-CDE6-324AC4A3593B}"/>
                    </a:ext>
                  </a:extLst>
                </p:cNvPr>
                <p:cNvSpPr/>
                <p:nvPr/>
              </p:nvSpPr>
              <p:spPr>
                <a:xfrm rot="10800000">
                  <a:off x="4565854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1" name="Graphic 32">
                <a:extLst>
                  <a:ext uri="{FF2B5EF4-FFF2-40B4-BE49-F238E27FC236}">
                    <a16:creationId xmlns:a16="http://schemas.microsoft.com/office/drawing/2014/main" id="{6DBEDB09-0A49-B721-AF76-6850A1390A40}"/>
                  </a:ext>
                </a:extLst>
              </p:cNvPr>
              <p:cNvGrpSpPr/>
              <p:nvPr/>
            </p:nvGrpSpPr>
            <p:grpSpPr>
              <a:xfrm>
                <a:off x="4565854" y="5740264"/>
                <a:ext cx="54948" cy="23206"/>
                <a:chOff x="4565854" y="5740264"/>
                <a:chExt cx="54948" cy="23206"/>
              </a:xfrm>
            </p:grpSpPr>
            <p:sp>
              <p:nvSpPr>
                <p:cNvPr id="1961" name="Freeform: Shape 1960">
                  <a:extLst>
                    <a:ext uri="{FF2B5EF4-FFF2-40B4-BE49-F238E27FC236}">
                      <a16:creationId xmlns:a16="http://schemas.microsoft.com/office/drawing/2014/main" id="{7FF69919-792B-2660-73AE-7FC5F6C8D6CC}"/>
                    </a:ext>
                  </a:extLst>
                </p:cNvPr>
                <p:cNvSpPr/>
                <p:nvPr/>
              </p:nvSpPr>
              <p:spPr>
                <a:xfrm rot="10800000">
                  <a:off x="4604425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62" name="Freeform: Shape 1961">
                  <a:extLst>
                    <a:ext uri="{FF2B5EF4-FFF2-40B4-BE49-F238E27FC236}">
                      <a16:creationId xmlns:a16="http://schemas.microsoft.com/office/drawing/2014/main" id="{C8E6D4FF-F6DF-4121-04AF-859AB1FED401}"/>
                    </a:ext>
                  </a:extLst>
                </p:cNvPr>
                <p:cNvSpPr/>
                <p:nvPr/>
              </p:nvSpPr>
              <p:spPr>
                <a:xfrm rot="10800000">
                  <a:off x="4565854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2" name="Graphic 32">
                <a:extLst>
                  <a:ext uri="{FF2B5EF4-FFF2-40B4-BE49-F238E27FC236}">
                    <a16:creationId xmlns:a16="http://schemas.microsoft.com/office/drawing/2014/main" id="{F036ED74-D1A4-A98D-25BD-F605F5013CF5}"/>
                  </a:ext>
                </a:extLst>
              </p:cNvPr>
              <p:cNvGrpSpPr/>
              <p:nvPr/>
            </p:nvGrpSpPr>
            <p:grpSpPr>
              <a:xfrm>
                <a:off x="4565854" y="5809882"/>
                <a:ext cx="54948" cy="23206"/>
                <a:chOff x="4565854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1959" name="Freeform: Shape 1958">
                  <a:extLst>
                    <a:ext uri="{FF2B5EF4-FFF2-40B4-BE49-F238E27FC236}">
                      <a16:creationId xmlns:a16="http://schemas.microsoft.com/office/drawing/2014/main" id="{65F9FB5A-8E65-6EAF-5C1D-646B64425ECC}"/>
                    </a:ext>
                  </a:extLst>
                </p:cNvPr>
                <p:cNvSpPr/>
                <p:nvPr/>
              </p:nvSpPr>
              <p:spPr>
                <a:xfrm rot="10800000">
                  <a:off x="4604425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60" name="Freeform: Shape 1959">
                  <a:extLst>
                    <a:ext uri="{FF2B5EF4-FFF2-40B4-BE49-F238E27FC236}">
                      <a16:creationId xmlns:a16="http://schemas.microsoft.com/office/drawing/2014/main" id="{50507844-350C-AB8B-D3C6-840C03B8C2C9}"/>
                    </a:ext>
                  </a:extLst>
                </p:cNvPr>
                <p:cNvSpPr/>
                <p:nvPr/>
              </p:nvSpPr>
              <p:spPr>
                <a:xfrm rot="10800000">
                  <a:off x="4565854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3" name="Graphic 32">
                <a:extLst>
                  <a:ext uri="{FF2B5EF4-FFF2-40B4-BE49-F238E27FC236}">
                    <a16:creationId xmlns:a16="http://schemas.microsoft.com/office/drawing/2014/main" id="{0CF58E12-3053-A433-0E11-1BF649275D1B}"/>
                  </a:ext>
                </a:extLst>
              </p:cNvPr>
              <p:cNvGrpSpPr/>
              <p:nvPr/>
            </p:nvGrpSpPr>
            <p:grpSpPr>
              <a:xfrm>
                <a:off x="4565854" y="5879500"/>
                <a:ext cx="54948" cy="23206"/>
                <a:chOff x="4565854" y="5879500"/>
                <a:chExt cx="54948" cy="23206"/>
              </a:xfrm>
            </p:grpSpPr>
            <p:sp>
              <p:nvSpPr>
                <p:cNvPr id="1957" name="Freeform: Shape 1956">
                  <a:extLst>
                    <a:ext uri="{FF2B5EF4-FFF2-40B4-BE49-F238E27FC236}">
                      <a16:creationId xmlns:a16="http://schemas.microsoft.com/office/drawing/2014/main" id="{463268E0-61E2-C2C9-3180-4D8C1B84ED16}"/>
                    </a:ext>
                  </a:extLst>
                </p:cNvPr>
                <p:cNvSpPr/>
                <p:nvPr/>
              </p:nvSpPr>
              <p:spPr>
                <a:xfrm rot="10800000">
                  <a:off x="4604425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8" name="Freeform: Shape 1957">
                  <a:extLst>
                    <a:ext uri="{FF2B5EF4-FFF2-40B4-BE49-F238E27FC236}">
                      <a16:creationId xmlns:a16="http://schemas.microsoft.com/office/drawing/2014/main" id="{0388A6BA-12E2-D26B-DCF2-E3946D125B64}"/>
                    </a:ext>
                  </a:extLst>
                </p:cNvPr>
                <p:cNvSpPr/>
                <p:nvPr/>
              </p:nvSpPr>
              <p:spPr>
                <a:xfrm rot="10800000">
                  <a:off x="4565854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4" name="Graphic 32">
                <a:extLst>
                  <a:ext uri="{FF2B5EF4-FFF2-40B4-BE49-F238E27FC236}">
                    <a16:creationId xmlns:a16="http://schemas.microsoft.com/office/drawing/2014/main" id="{B8E80816-9B60-3A67-D954-C1B03A6F4EE2}"/>
                  </a:ext>
                </a:extLst>
              </p:cNvPr>
              <p:cNvGrpSpPr/>
              <p:nvPr/>
            </p:nvGrpSpPr>
            <p:grpSpPr>
              <a:xfrm>
                <a:off x="4565854" y="5949182"/>
                <a:ext cx="54948" cy="23206"/>
                <a:chOff x="4565854" y="5949182"/>
                <a:chExt cx="54948" cy="23206"/>
              </a:xfrm>
            </p:grpSpPr>
            <p:sp>
              <p:nvSpPr>
                <p:cNvPr id="1955" name="Freeform: Shape 1954">
                  <a:extLst>
                    <a:ext uri="{FF2B5EF4-FFF2-40B4-BE49-F238E27FC236}">
                      <a16:creationId xmlns:a16="http://schemas.microsoft.com/office/drawing/2014/main" id="{5A5270EB-A710-A725-1EFA-2549EB66A0BC}"/>
                    </a:ext>
                  </a:extLst>
                </p:cNvPr>
                <p:cNvSpPr/>
                <p:nvPr/>
              </p:nvSpPr>
              <p:spPr>
                <a:xfrm rot="10800000">
                  <a:off x="4604425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6" name="Freeform: Shape 1955">
                  <a:extLst>
                    <a:ext uri="{FF2B5EF4-FFF2-40B4-BE49-F238E27FC236}">
                      <a16:creationId xmlns:a16="http://schemas.microsoft.com/office/drawing/2014/main" id="{8918F0AD-03A5-EE8F-FF0A-CA56CCC94DD3}"/>
                    </a:ext>
                  </a:extLst>
                </p:cNvPr>
                <p:cNvSpPr/>
                <p:nvPr/>
              </p:nvSpPr>
              <p:spPr>
                <a:xfrm rot="10800000">
                  <a:off x="4565854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9" name="Graphic 32">
              <a:extLst>
                <a:ext uri="{FF2B5EF4-FFF2-40B4-BE49-F238E27FC236}">
                  <a16:creationId xmlns:a16="http://schemas.microsoft.com/office/drawing/2014/main" id="{EE1721DD-02AF-B2F7-EBDB-8B46BDA7EA9F}"/>
                </a:ext>
              </a:extLst>
            </p:cNvPr>
            <p:cNvGrpSpPr/>
            <p:nvPr/>
          </p:nvGrpSpPr>
          <p:grpSpPr>
            <a:xfrm>
              <a:off x="9979585" y="7627107"/>
              <a:ext cx="445784" cy="1470077"/>
              <a:chOff x="6833538" y="4538669"/>
              <a:chExt cx="445784" cy="1470077"/>
            </a:xfrm>
          </p:grpSpPr>
          <p:grpSp>
            <p:nvGrpSpPr>
              <p:cNvPr id="1946" name="Graphic 32">
                <a:extLst>
                  <a:ext uri="{FF2B5EF4-FFF2-40B4-BE49-F238E27FC236}">
                    <a16:creationId xmlns:a16="http://schemas.microsoft.com/office/drawing/2014/main" id="{F9298CD1-E1D4-C788-1A65-55F0283BED14}"/>
                  </a:ext>
                </a:extLst>
              </p:cNvPr>
              <p:cNvGrpSpPr/>
              <p:nvPr/>
            </p:nvGrpSpPr>
            <p:grpSpPr>
              <a:xfrm>
                <a:off x="6833538" y="4538669"/>
                <a:ext cx="445784" cy="1470077"/>
                <a:chOff x="6833538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15220383-E1C9-56BA-C426-4A664457875C}"/>
                    </a:ext>
                  </a:extLst>
                </p:cNvPr>
                <p:cNvSpPr/>
                <p:nvPr/>
              </p:nvSpPr>
              <p:spPr>
                <a:xfrm>
                  <a:off x="6890446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8A709FF6-1B2A-95E3-CA39-DEF4CB2FF5B6}"/>
                    </a:ext>
                  </a:extLst>
                </p:cNvPr>
                <p:cNvSpPr/>
                <p:nvPr/>
              </p:nvSpPr>
              <p:spPr>
                <a:xfrm>
                  <a:off x="6833538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7EAC5B81-0393-3587-94AF-CEBF3971DA4A}"/>
                  </a:ext>
                </a:extLst>
              </p:cNvPr>
              <p:cNvSpPr/>
              <p:nvPr/>
            </p:nvSpPr>
            <p:spPr>
              <a:xfrm>
                <a:off x="6833538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0" name="Graphic 32">
              <a:extLst>
                <a:ext uri="{FF2B5EF4-FFF2-40B4-BE49-F238E27FC236}">
                  <a16:creationId xmlns:a16="http://schemas.microsoft.com/office/drawing/2014/main" id="{C8DE6FA8-8B92-0293-6C74-06FB7434CDA5}"/>
                </a:ext>
              </a:extLst>
            </p:cNvPr>
            <p:cNvGrpSpPr/>
            <p:nvPr/>
          </p:nvGrpSpPr>
          <p:grpSpPr>
            <a:xfrm>
              <a:off x="10254833" y="7805484"/>
              <a:ext cx="146824" cy="310341"/>
              <a:chOff x="7108786" y="4717046"/>
              <a:chExt cx="146824" cy="310341"/>
            </a:xfrm>
          </p:grpSpPr>
          <p:grpSp>
            <p:nvGrpSpPr>
              <p:cNvPr id="1890" name="Graphic 32">
                <a:extLst>
                  <a:ext uri="{FF2B5EF4-FFF2-40B4-BE49-F238E27FC236}">
                    <a16:creationId xmlns:a16="http://schemas.microsoft.com/office/drawing/2014/main" id="{E9C94537-2C9B-FDEA-CB7E-E5EFE68EA297}"/>
                  </a:ext>
                </a:extLst>
              </p:cNvPr>
              <p:cNvGrpSpPr/>
              <p:nvPr/>
            </p:nvGrpSpPr>
            <p:grpSpPr>
              <a:xfrm>
                <a:off x="7108786" y="4717046"/>
                <a:ext cx="146824" cy="29529"/>
                <a:chOff x="7108786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933" name="Graphic 32">
                  <a:extLst>
                    <a:ext uri="{FF2B5EF4-FFF2-40B4-BE49-F238E27FC236}">
                      <a16:creationId xmlns:a16="http://schemas.microsoft.com/office/drawing/2014/main" id="{6E8FCE92-CB72-97D1-D5C2-F9845FBBACA4}"/>
                    </a:ext>
                  </a:extLst>
                </p:cNvPr>
                <p:cNvGrpSpPr/>
                <p:nvPr/>
              </p:nvGrpSpPr>
              <p:grpSpPr>
                <a:xfrm>
                  <a:off x="7108786" y="4717046"/>
                  <a:ext cx="97882" cy="7903"/>
                  <a:chOff x="7108786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941" name="Freeform: Shape 1940">
                    <a:extLst>
                      <a:ext uri="{FF2B5EF4-FFF2-40B4-BE49-F238E27FC236}">
                        <a16:creationId xmlns:a16="http://schemas.microsoft.com/office/drawing/2014/main" id="{CEF2C607-682C-162B-F129-BF906EFEFB04}"/>
                      </a:ext>
                    </a:extLst>
                  </p:cNvPr>
                  <p:cNvSpPr/>
                  <p:nvPr/>
                </p:nvSpPr>
                <p:spPr>
                  <a:xfrm>
                    <a:off x="7163797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42" name="Graphic 32">
                    <a:extLst>
                      <a:ext uri="{FF2B5EF4-FFF2-40B4-BE49-F238E27FC236}">
                        <a16:creationId xmlns:a16="http://schemas.microsoft.com/office/drawing/2014/main" id="{C1EBBF74-B9A9-C6FF-E308-3452EA5B372D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17046"/>
                    <a:ext cx="48688" cy="7903"/>
                    <a:chOff x="7108786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943" name="Freeform: Shape 1942">
                      <a:extLst>
                        <a:ext uri="{FF2B5EF4-FFF2-40B4-BE49-F238E27FC236}">
                          <a16:creationId xmlns:a16="http://schemas.microsoft.com/office/drawing/2014/main" id="{38117A49-466E-93B0-16D9-2DF6338B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44" name="Freeform: Shape 1943">
                      <a:extLst>
                        <a:ext uri="{FF2B5EF4-FFF2-40B4-BE49-F238E27FC236}">
                          <a16:creationId xmlns:a16="http://schemas.microsoft.com/office/drawing/2014/main" id="{DC6C5A87-29BE-28BC-F269-2B1E107A2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45" name="Freeform: Shape 1944">
                      <a:extLst>
                        <a:ext uri="{FF2B5EF4-FFF2-40B4-BE49-F238E27FC236}">
                          <a16:creationId xmlns:a16="http://schemas.microsoft.com/office/drawing/2014/main" id="{818A848A-BFA2-3941-579C-C766DD205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934" name="Graphic 32">
                  <a:extLst>
                    <a:ext uri="{FF2B5EF4-FFF2-40B4-BE49-F238E27FC236}">
                      <a16:creationId xmlns:a16="http://schemas.microsoft.com/office/drawing/2014/main" id="{EA2DDD5A-5E32-A570-51EE-006132A19763}"/>
                    </a:ext>
                  </a:extLst>
                </p:cNvPr>
                <p:cNvGrpSpPr/>
                <p:nvPr/>
              </p:nvGrpSpPr>
              <p:grpSpPr>
                <a:xfrm>
                  <a:off x="7108786" y="4738671"/>
                  <a:ext cx="146824" cy="7903"/>
                  <a:chOff x="7108786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935" name="Freeform: Shape 1934">
                    <a:extLst>
                      <a:ext uri="{FF2B5EF4-FFF2-40B4-BE49-F238E27FC236}">
                        <a16:creationId xmlns:a16="http://schemas.microsoft.com/office/drawing/2014/main" id="{75CA22CB-FCCF-B121-26EB-301B4DFF15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36" name="Graphic 32">
                    <a:extLst>
                      <a:ext uri="{FF2B5EF4-FFF2-40B4-BE49-F238E27FC236}">
                        <a16:creationId xmlns:a16="http://schemas.microsoft.com/office/drawing/2014/main" id="{E5B08ED8-914D-6FDA-2281-387B1F4E0FA1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38671"/>
                    <a:ext cx="146824" cy="7903"/>
                    <a:chOff x="7108786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937" name="Freeform: Shape 1936">
                      <a:extLst>
                        <a:ext uri="{FF2B5EF4-FFF2-40B4-BE49-F238E27FC236}">
                          <a16:creationId xmlns:a16="http://schemas.microsoft.com/office/drawing/2014/main" id="{B0EA03AE-A92C-8D7F-96F1-040D7F2174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8" name="Freeform: Shape 1937">
                      <a:extLst>
                        <a:ext uri="{FF2B5EF4-FFF2-40B4-BE49-F238E27FC236}">
                          <a16:creationId xmlns:a16="http://schemas.microsoft.com/office/drawing/2014/main" id="{96B971E8-48AD-09F3-3353-623BADF2C86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9" name="Freeform: Shape 1938">
                      <a:extLst>
                        <a:ext uri="{FF2B5EF4-FFF2-40B4-BE49-F238E27FC236}">
                          <a16:creationId xmlns:a16="http://schemas.microsoft.com/office/drawing/2014/main" id="{16BD51E5-50D2-7AE9-2FBC-FEF3CB545A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40" name="Freeform: Shape 1939">
                      <a:extLst>
                        <a:ext uri="{FF2B5EF4-FFF2-40B4-BE49-F238E27FC236}">
                          <a16:creationId xmlns:a16="http://schemas.microsoft.com/office/drawing/2014/main" id="{6565C3AB-5A56-A326-04BE-D9D9FB2D4DB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91" name="Graphic 32">
                <a:extLst>
                  <a:ext uri="{FF2B5EF4-FFF2-40B4-BE49-F238E27FC236}">
                    <a16:creationId xmlns:a16="http://schemas.microsoft.com/office/drawing/2014/main" id="{2836EFBA-AA42-AA33-2804-EF04B31B801C}"/>
                  </a:ext>
                </a:extLst>
              </p:cNvPr>
              <p:cNvGrpSpPr/>
              <p:nvPr/>
            </p:nvGrpSpPr>
            <p:grpSpPr>
              <a:xfrm>
                <a:off x="7108786" y="4997859"/>
                <a:ext cx="146824" cy="29529"/>
                <a:chOff x="7108786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920" name="Graphic 32">
                  <a:extLst>
                    <a:ext uri="{FF2B5EF4-FFF2-40B4-BE49-F238E27FC236}">
                      <a16:creationId xmlns:a16="http://schemas.microsoft.com/office/drawing/2014/main" id="{1DFAA077-9415-58EB-0834-94E706F53632}"/>
                    </a:ext>
                  </a:extLst>
                </p:cNvPr>
                <p:cNvGrpSpPr/>
                <p:nvPr/>
              </p:nvGrpSpPr>
              <p:grpSpPr>
                <a:xfrm>
                  <a:off x="7108786" y="4997859"/>
                  <a:ext cx="97882" cy="7903"/>
                  <a:chOff x="7108786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928" name="Freeform: Shape 1927">
                    <a:extLst>
                      <a:ext uri="{FF2B5EF4-FFF2-40B4-BE49-F238E27FC236}">
                        <a16:creationId xmlns:a16="http://schemas.microsoft.com/office/drawing/2014/main" id="{8172367F-8E51-E268-B1B3-2D7751DAB012}"/>
                      </a:ext>
                    </a:extLst>
                  </p:cNvPr>
                  <p:cNvSpPr/>
                  <p:nvPr/>
                </p:nvSpPr>
                <p:spPr>
                  <a:xfrm>
                    <a:off x="7163797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29" name="Graphic 32">
                    <a:extLst>
                      <a:ext uri="{FF2B5EF4-FFF2-40B4-BE49-F238E27FC236}">
                        <a16:creationId xmlns:a16="http://schemas.microsoft.com/office/drawing/2014/main" id="{4A39A295-5748-CEA8-6B5E-3A4295CBD622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997859"/>
                    <a:ext cx="48688" cy="7903"/>
                    <a:chOff x="7108786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930" name="Freeform: Shape 1929">
                      <a:extLst>
                        <a:ext uri="{FF2B5EF4-FFF2-40B4-BE49-F238E27FC236}">
                          <a16:creationId xmlns:a16="http://schemas.microsoft.com/office/drawing/2014/main" id="{688B72A5-D798-208F-AD51-16A77C0D1D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1" name="Freeform: Shape 1930">
                      <a:extLst>
                        <a:ext uri="{FF2B5EF4-FFF2-40B4-BE49-F238E27FC236}">
                          <a16:creationId xmlns:a16="http://schemas.microsoft.com/office/drawing/2014/main" id="{BFDBD08A-8387-47BA-4993-2512967B3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2" name="Freeform: Shape 1931">
                      <a:extLst>
                        <a:ext uri="{FF2B5EF4-FFF2-40B4-BE49-F238E27FC236}">
                          <a16:creationId xmlns:a16="http://schemas.microsoft.com/office/drawing/2014/main" id="{7AF07A0D-F328-575A-94EE-AB372017E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921" name="Graphic 32">
                  <a:extLst>
                    <a:ext uri="{FF2B5EF4-FFF2-40B4-BE49-F238E27FC236}">
                      <a16:creationId xmlns:a16="http://schemas.microsoft.com/office/drawing/2014/main" id="{B07A7DE2-CC56-D699-6BCB-E45B561EE4C6}"/>
                    </a:ext>
                  </a:extLst>
                </p:cNvPr>
                <p:cNvGrpSpPr/>
                <p:nvPr/>
              </p:nvGrpSpPr>
              <p:grpSpPr>
                <a:xfrm>
                  <a:off x="7108786" y="5019484"/>
                  <a:ext cx="146824" cy="7903"/>
                  <a:chOff x="7108786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922" name="Freeform: Shape 1921">
                    <a:extLst>
                      <a:ext uri="{FF2B5EF4-FFF2-40B4-BE49-F238E27FC236}">
                        <a16:creationId xmlns:a16="http://schemas.microsoft.com/office/drawing/2014/main" id="{A50C3601-05E7-BA88-B7D1-CBF778AB7E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23" name="Graphic 32">
                    <a:extLst>
                      <a:ext uri="{FF2B5EF4-FFF2-40B4-BE49-F238E27FC236}">
                        <a16:creationId xmlns:a16="http://schemas.microsoft.com/office/drawing/2014/main" id="{C6FA7242-60DF-DC57-38F1-C228C499AC7F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019484"/>
                    <a:ext cx="146824" cy="7903"/>
                    <a:chOff x="7108786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924" name="Freeform: Shape 1923">
                      <a:extLst>
                        <a:ext uri="{FF2B5EF4-FFF2-40B4-BE49-F238E27FC236}">
                          <a16:creationId xmlns:a16="http://schemas.microsoft.com/office/drawing/2014/main" id="{D02474C2-01F1-64A0-4A3C-B77B3695EA9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25" name="Freeform: Shape 1924">
                      <a:extLst>
                        <a:ext uri="{FF2B5EF4-FFF2-40B4-BE49-F238E27FC236}">
                          <a16:creationId xmlns:a16="http://schemas.microsoft.com/office/drawing/2014/main" id="{C0DF8BE7-BA78-BB6C-4177-389CFE0E8B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26" name="Freeform: Shape 1925">
                      <a:extLst>
                        <a:ext uri="{FF2B5EF4-FFF2-40B4-BE49-F238E27FC236}">
                          <a16:creationId xmlns:a16="http://schemas.microsoft.com/office/drawing/2014/main" id="{FCF308F5-608F-B916-0216-5948DB904C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27" name="Freeform: Shape 1926">
                      <a:extLst>
                        <a:ext uri="{FF2B5EF4-FFF2-40B4-BE49-F238E27FC236}">
                          <a16:creationId xmlns:a16="http://schemas.microsoft.com/office/drawing/2014/main" id="{869538FE-62B4-82C3-9407-266D34172DA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92" name="Graphic 32">
                <a:extLst>
                  <a:ext uri="{FF2B5EF4-FFF2-40B4-BE49-F238E27FC236}">
                    <a16:creationId xmlns:a16="http://schemas.microsoft.com/office/drawing/2014/main" id="{1145E050-6CAD-A199-91C5-5FCCD6EEF940}"/>
                  </a:ext>
                </a:extLst>
              </p:cNvPr>
              <p:cNvGrpSpPr/>
              <p:nvPr/>
            </p:nvGrpSpPr>
            <p:grpSpPr>
              <a:xfrm>
                <a:off x="7108786" y="4797919"/>
                <a:ext cx="146824" cy="29466"/>
                <a:chOff x="7108786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907" name="Graphic 32">
                  <a:extLst>
                    <a:ext uri="{FF2B5EF4-FFF2-40B4-BE49-F238E27FC236}">
                      <a16:creationId xmlns:a16="http://schemas.microsoft.com/office/drawing/2014/main" id="{CE4E4506-1AD6-14B9-C406-AC4DEADFC5AE}"/>
                    </a:ext>
                  </a:extLst>
                </p:cNvPr>
                <p:cNvGrpSpPr/>
                <p:nvPr/>
              </p:nvGrpSpPr>
              <p:grpSpPr>
                <a:xfrm>
                  <a:off x="7157727" y="4819481"/>
                  <a:ext cx="97882" cy="7903"/>
                  <a:chOff x="7157727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915" name="Freeform: Shape 1914">
                    <a:extLst>
                      <a:ext uri="{FF2B5EF4-FFF2-40B4-BE49-F238E27FC236}">
                        <a16:creationId xmlns:a16="http://schemas.microsoft.com/office/drawing/2014/main" id="{9471A60B-20EC-E7ED-F76A-F9EBB27F96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16" name="Graphic 32">
                    <a:extLst>
                      <a:ext uri="{FF2B5EF4-FFF2-40B4-BE49-F238E27FC236}">
                        <a16:creationId xmlns:a16="http://schemas.microsoft.com/office/drawing/2014/main" id="{F65D2C5B-7667-42AB-1672-7DB3980B5532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4819481"/>
                    <a:ext cx="48625" cy="7903"/>
                    <a:chOff x="7206985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917" name="Freeform: Shape 1916">
                      <a:extLst>
                        <a:ext uri="{FF2B5EF4-FFF2-40B4-BE49-F238E27FC236}">
                          <a16:creationId xmlns:a16="http://schemas.microsoft.com/office/drawing/2014/main" id="{848515A2-B916-6446-5B2B-FFF5DEB1BD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8" name="Freeform: Shape 1917">
                      <a:extLst>
                        <a:ext uri="{FF2B5EF4-FFF2-40B4-BE49-F238E27FC236}">
                          <a16:creationId xmlns:a16="http://schemas.microsoft.com/office/drawing/2014/main" id="{E89C90B1-18D0-71EA-8D7D-02607BD7DFD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9" name="Freeform: Shape 1918">
                      <a:extLst>
                        <a:ext uri="{FF2B5EF4-FFF2-40B4-BE49-F238E27FC236}">
                          <a16:creationId xmlns:a16="http://schemas.microsoft.com/office/drawing/2014/main" id="{4515D594-4817-B5A5-BE5A-D393247444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908" name="Graphic 32">
                  <a:extLst>
                    <a:ext uri="{FF2B5EF4-FFF2-40B4-BE49-F238E27FC236}">
                      <a16:creationId xmlns:a16="http://schemas.microsoft.com/office/drawing/2014/main" id="{0B8FC391-09BF-F967-DE3E-AE7782F7EAD3}"/>
                    </a:ext>
                  </a:extLst>
                </p:cNvPr>
                <p:cNvGrpSpPr/>
                <p:nvPr/>
              </p:nvGrpSpPr>
              <p:grpSpPr>
                <a:xfrm>
                  <a:off x="7108786" y="4797919"/>
                  <a:ext cx="146824" cy="7903"/>
                  <a:chOff x="7108786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909" name="Freeform: Shape 1908">
                    <a:extLst>
                      <a:ext uri="{FF2B5EF4-FFF2-40B4-BE49-F238E27FC236}">
                        <a16:creationId xmlns:a16="http://schemas.microsoft.com/office/drawing/2014/main" id="{99FEA33E-BA53-F9A9-7627-9CAB577AE095}"/>
                      </a:ext>
                    </a:extLst>
                  </p:cNvPr>
                  <p:cNvSpPr/>
                  <p:nvPr/>
                </p:nvSpPr>
                <p:spPr>
                  <a:xfrm>
                    <a:off x="7163797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10" name="Graphic 32">
                    <a:extLst>
                      <a:ext uri="{FF2B5EF4-FFF2-40B4-BE49-F238E27FC236}">
                        <a16:creationId xmlns:a16="http://schemas.microsoft.com/office/drawing/2014/main" id="{F461E14E-950A-3B37-39E1-9F4A8A1F886A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97919"/>
                    <a:ext cx="146824" cy="7903"/>
                    <a:chOff x="7108786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911" name="Freeform: Shape 1910">
                      <a:extLst>
                        <a:ext uri="{FF2B5EF4-FFF2-40B4-BE49-F238E27FC236}">
                          <a16:creationId xmlns:a16="http://schemas.microsoft.com/office/drawing/2014/main" id="{4CACF53D-645C-4A67-A235-5D727C97F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2" name="Freeform: Shape 1911">
                      <a:extLst>
                        <a:ext uri="{FF2B5EF4-FFF2-40B4-BE49-F238E27FC236}">
                          <a16:creationId xmlns:a16="http://schemas.microsoft.com/office/drawing/2014/main" id="{E14A33C5-1196-CFDC-BCF6-E12B478C2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3" name="Freeform: Shape 1912">
                      <a:extLst>
                        <a:ext uri="{FF2B5EF4-FFF2-40B4-BE49-F238E27FC236}">
                          <a16:creationId xmlns:a16="http://schemas.microsoft.com/office/drawing/2014/main" id="{ED822695-527A-8C58-21E1-D55B2459A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4" name="Freeform: Shape 1913">
                      <a:extLst>
                        <a:ext uri="{FF2B5EF4-FFF2-40B4-BE49-F238E27FC236}">
                          <a16:creationId xmlns:a16="http://schemas.microsoft.com/office/drawing/2014/main" id="{4CB8B450-5358-5AFF-9489-D43111D9E1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93" name="Graphic 32">
                <a:extLst>
                  <a:ext uri="{FF2B5EF4-FFF2-40B4-BE49-F238E27FC236}">
                    <a16:creationId xmlns:a16="http://schemas.microsoft.com/office/drawing/2014/main" id="{F56CCF0C-58E1-F8D3-7CB9-80CBF810E7BA}"/>
                  </a:ext>
                </a:extLst>
              </p:cNvPr>
              <p:cNvGrpSpPr/>
              <p:nvPr/>
            </p:nvGrpSpPr>
            <p:grpSpPr>
              <a:xfrm>
                <a:off x="7108786" y="4921222"/>
                <a:ext cx="146824" cy="29466"/>
                <a:chOff x="7108786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894" name="Graphic 32">
                  <a:extLst>
                    <a:ext uri="{FF2B5EF4-FFF2-40B4-BE49-F238E27FC236}">
                      <a16:creationId xmlns:a16="http://schemas.microsoft.com/office/drawing/2014/main" id="{696C0904-84B5-C18A-3283-AA9DB84F2C9E}"/>
                    </a:ext>
                  </a:extLst>
                </p:cNvPr>
                <p:cNvGrpSpPr/>
                <p:nvPr/>
              </p:nvGrpSpPr>
              <p:grpSpPr>
                <a:xfrm>
                  <a:off x="7157727" y="4942784"/>
                  <a:ext cx="97882" cy="7903"/>
                  <a:chOff x="7157727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1F019066-268B-BC03-CA3A-29F8F26D7F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03" name="Graphic 32">
                    <a:extLst>
                      <a:ext uri="{FF2B5EF4-FFF2-40B4-BE49-F238E27FC236}">
                        <a16:creationId xmlns:a16="http://schemas.microsoft.com/office/drawing/2014/main" id="{81A3A9C0-A910-53A6-7935-04CAEB256F01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4942784"/>
                    <a:ext cx="48625" cy="7903"/>
                    <a:chOff x="7206985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904" name="Freeform: Shape 1903">
                      <a:extLst>
                        <a:ext uri="{FF2B5EF4-FFF2-40B4-BE49-F238E27FC236}">
                          <a16:creationId xmlns:a16="http://schemas.microsoft.com/office/drawing/2014/main" id="{0AD19F9B-5BE6-6030-4D70-CD802C32C66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5" name="Freeform: Shape 1904">
                      <a:extLst>
                        <a:ext uri="{FF2B5EF4-FFF2-40B4-BE49-F238E27FC236}">
                          <a16:creationId xmlns:a16="http://schemas.microsoft.com/office/drawing/2014/main" id="{9C1C3522-C2A8-EEA7-5664-36F8ABC11A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6" name="Freeform: Shape 1905">
                      <a:extLst>
                        <a:ext uri="{FF2B5EF4-FFF2-40B4-BE49-F238E27FC236}">
                          <a16:creationId xmlns:a16="http://schemas.microsoft.com/office/drawing/2014/main" id="{80D954B7-515F-641C-47D4-59E8FB20245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95" name="Graphic 32">
                  <a:extLst>
                    <a:ext uri="{FF2B5EF4-FFF2-40B4-BE49-F238E27FC236}">
                      <a16:creationId xmlns:a16="http://schemas.microsoft.com/office/drawing/2014/main" id="{1D4DFEBB-4D5E-85C0-0CA4-429BD6CEDC88}"/>
                    </a:ext>
                  </a:extLst>
                </p:cNvPr>
                <p:cNvGrpSpPr/>
                <p:nvPr/>
              </p:nvGrpSpPr>
              <p:grpSpPr>
                <a:xfrm>
                  <a:off x="7108786" y="4921222"/>
                  <a:ext cx="146824" cy="7903"/>
                  <a:chOff x="7108786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96" name="Freeform: Shape 1895">
                    <a:extLst>
                      <a:ext uri="{FF2B5EF4-FFF2-40B4-BE49-F238E27FC236}">
                        <a16:creationId xmlns:a16="http://schemas.microsoft.com/office/drawing/2014/main" id="{BAD6C149-4588-2AB3-682F-A7360770A4AB}"/>
                      </a:ext>
                    </a:extLst>
                  </p:cNvPr>
                  <p:cNvSpPr/>
                  <p:nvPr/>
                </p:nvSpPr>
                <p:spPr>
                  <a:xfrm>
                    <a:off x="7163797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97" name="Graphic 32">
                    <a:extLst>
                      <a:ext uri="{FF2B5EF4-FFF2-40B4-BE49-F238E27FC236}">
                        <a16:creationId xmlns:a16="http://schemas.microsoft.com/office/drawing/2014/main" id="{28D6F738-590D-E1D5-183B-564593CB9BB6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921222"/>
                    <a:ext cx="146824" cy="7903"/>
                    <a:chOff x="7108786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98" name="Freeform: Shape 1897">
                      <a:extLst>
                        <a:ext uri="{FF2B5EF4-FFF2-40B4-BE49-F238E27FC236}">
                          <a16:creationId xmlns:a16="http://schemas.microsoft.com/office/drawing/2014/main" id="{3213E7D0-01B0-C50D-7D09-0EBB107A8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99" name="Freeform: Shape 1898">
                      <a:extLst>
                        <a:ext uri="{FF2B5EF4-FFF2-40B4-BE49-F238E27FC236}">
                          <a16:creationId xmlns:a16="http://schemas.microsoft.com/office/drawing/2014/main" id="{8EC111C0-E96A-5124-B659-D0242C6CD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0" name="Freeform: Shape 1899">
                      <a:extLst>
                        <a:ext uri="{FF2B5EF4-FFF2-40B4-BE49-F238E27FC236}">
                          <a16:creationId xmlns:a16="http://schemas.microsoft.com/office/drawing/2014/main" id="{6982D6E9-CEEB-BD14-555D-C059C1D42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1" name="Freeform: Shape 1900">
                      <a:extLst>
                        <a:ext uri="{FF2B5EF4-FFF2-40B4-BE49-F238E27FC236}">
                          <a16:creationId xmlns:a16="http://schemas.microsoft.com/office/drawing/2014/main" id="{37E34494-204D-B459-7A3F-52774253C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271" name="Graphic 32">
              <a:extLst>
                <a:ext uri="{FF2B5EF4-FFF2-40B4-BE49-F238E27FC236}">
                  <a16:creationId xmlns:a16="http://schemas.microsoft.com/office/drawing/2014/main" id="{80221F6C-A9A1-EE3A-4EEB-DB600E403CD4}"/>
                </a:ext>
              </a:extLst>
            </p:cNvPr>
            <p:cNvGrpSpPr/>
            <p:nvPr/>
          </p:nvGrpSpPr>
          <p:grpSpPr>
            <a:xfrm>
              <a:off x="10254833" y="8181966"/>
              <a:ext cx="146824" cy="310341"/>
              <a:chOff x="7108786" y="5093528"/>
              <a:chExt cx="146824" cy="310341"/>
            </a:xfrm>
          </p:grpSpPr>
          <p:grpSp>
            <p:nvGrpSpPr>
              <p:cNvPr id="1834" name="Graphic 32">
                <a:extLst>
                  <a:ext uri="{FF2B5EF4-FFF2-40B4-BE49-F238E27FC236}">
                    <a16:creationId xmlns:a16="http://schemas.microsoft.com/office/drawing/2014/main" id="{3F3CB672-F2BE-F45B-3498-9DA4ECAA547F}"/>
                  </a:ext>
                </a:extLst>
              </p:cNvPr>
              <p:cNvGrpSpPr/>
              <p:nvPr/>
            </p:nvGrpSpPr>
            <p:grpSpPr>
              <a:xfrm>
                <a:off x="7108786" y="5093528"/>
                <a:ext cx="146824" cy="29529"/>
                <a:chOff x="7108786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877" name="Graphic 32">
                  <a:extLst>
                    <a:ext uri="{FF2B5EF4-FFF2-40B4-BE49-F238E27FC236}">
                      <a16:creationId xmlns:a16="http://schemas.microsoft.com/office/drawing/2014/main" id="{0E2D475C-EEAA-99CD-659E-15ED69B44527}"/>
                    </a:ext>
                  </a:extLst>
                </p:cNvPr>
                <p:cNvGrpSpPr/>
                <p:nvPr/>
              </p:nvGrpSpPr>
              <p:grpSpPr>
                <a:xfrm>
                  <a:off x="7108786" y="5093528"/>
                  <a:ext cx="97882" cy="7903"/>
                  <a:chOff x="7108786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885" name="Freeform: Shape 1884">
                    <a:extLst>
                      <a:ext uri="{FF2B5EF4-FFF2-40B4-BE49-F238E27FC236}">
                        <a16:creationId xmlns:a16="http://schemas.microsoft.com/office/drawing/2014/main" id="{77EA9EE2-230A-9B25-FADE-AA64E9A437F6}"/>
                      </a:ext>
                    </a:extLst>
                  </p:cNvPr>
                  <p:cNvSpPr/>
                  <p:nvPr/>
                </p:nvSpPr>
                <p:spPr>
                  <a:xfrm>
                    <a:off x="7163797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86" name="Graphic 32">
                    <a:extLst>
                      <a:ext uri="{FF2B5EF4-FFF2-40B4-BE49-F238E27FC236}">
                        <a16:creationId xmlns:a16="http://schemas.microsoft.com/office/drawing/2014/main" id="{F1C7DCE1-311F-0CE8-CABE-1971CE220DD7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093528"/>
                    <a:ext cx="48688" cy="7903"/>
                    <a:chOff x="7108786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887" name="Freeform: Shape 1886">
                      <a:extLst>
                        <a:ext uri="{FF2B5EF4-FFF2-40B4-BE49-F238E27FC236}">
                          <a16:creationId xmlns:a16="http://schemas.microsoft.com/office/drawing/2014/main" id="{20A33B68-50B3-4358-D1A4-26343B35C2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8" name="Freeform: Shape 1887">
                      <a:extLst>
                        <a:ext uri="{FF2B5EF4-FFF2-40B4-BE49-F238E27FC236}">
                          <a16:creationId xmlns:a16="http://schemas.microsoft.com/office/drawing/2014/main" id="{437A4902-2C86-C796-5978-9F90183E9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9" name="Freeform: Shape 1888">
                      <a:extLst>
                        <a:ext uri="{FF2B5EF4-FFF2-40B4-BE49-F238E27FC236}">
                          <a16:creationId xmlns:a16="http://schemas.microsoft.com/office/drawing/2014/main" id="{FBC3411D-0991-1949-DD3C-D79B988EC6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78" name="Graphic 32">
                  <a:extLst>
                    <a:ext uri="{FF2B5EF4-FFF2-40B4-BE49-F238E27FC236}">
                      <a16:creationId xmlns:a16="http://schemas.microsoft.com/office/drawing/2014/main" id="{2A73DDB4-F144-BEFC-23FE-DF530DE8AD70}"/>
                    </a:ext>
                  </a:extLst>
                </p:cNvPr>
                <p:cNvGrpSpPr/>
                <p:nvPr/>
              </p:nvGrpSpPr>
              <p:grpSpPr>
                <a:xfrm>
                  <a:off x="7108786" y="5115154"/>
                  <a:ext cx="146824" cy="7903"/>
                  <a:chOff x="7108786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79" name="Freeform: Shape 1878">
                    <a:extLst>
                      <a:ext uri="{FF2B5EF4-FFF2-40B4-BE49-F238E27FC236}">
                        <a16:creationId xmlns:a16="http://schemas.microsoft.com/office/drawing/2014/main" id="{591E88A3-EC54-5B7E-AFF4-6A50D6EA3C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80" name="Graphic 32">
                    <a:extLst>
                      <a:ext uri="{FF2B5EF4-FFF2-40B4-BE49-F238E27FC236}">
                        <a16:creationId xmlns:a16="http://schemas.microsoft.com/office/drawing/2014/main" id="{2EF17687-34B8-A6CE-FB4C-A5D2D645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115154"/>
                    <a:ext cx="146824" cy="7903"/>
                    <a:chOff x="7108786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81" name="Freeform: Shape 1880">
                      <a:extLst>
                        <a:ext uri="{FF2B5EF4-FFF2-40B4-BE49-F238E27FC236}">
                          <a16:creationId xmlns:a16="http://schemas.microsoft.com/office/drawing/2014/main" id="{83E8EA17-F201-74B2-8478-DAF775149A4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2" name="Freeform: Shape 1881">
                      <a:extLst>
                        <a:ext uri="{FF2B5EF4-FFF2-40B4-BE49-F238E27FC236}">
                          <a16:creationId xmlns:a16="http://schemas.microsoft.com/office/drawing/2014/main" id="{D49D4E9D-6BC9-2315-C217-74ECD269897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3" name="Freeform: Shape 1882">
                      <a:extLst>
                        <a:ext uri="{FF2B5EF4-FFF2-40B4-BE49-F238E27FC236}">
                          <a16:creationId xmlns:a16="http://schemas.microsoft.com/office/drawing/2014/main" id="{48EDC602-1B50-9390-B747-3A0BC83B280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4" name="Freeform: Shape 1883">
                      <a:extLst>
                        <a:ext uri="{FF2B5EF4-FFF2-40B4-BE49-F238E27FC236}">
                          <a16:creationId xmlns:a16="http://schemas.microsoft.com/office/drawing/2014/main" id="{7748075B-B553-A8DF-C5DB-80D0EA1AD46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35" name="Graphic 32">
                <a:extLst>
                  <a:ext uri="{FF2B5EF4-FFF2-40B4-BE49-F238E27FC236}">
                    <a16:creationId xmlns:a16="http://schemas.microsoft.com/office/drawing/2014/main" id="{D835354D-2BE6-D766-7614-EBAA0D98EE43}"/>
                  </a:ext>
                </a:extLst>
              </p:cNvPr>
              <p:cNvGrpSpPr/>
              <p:nvPr/>
            </p:nvGrpSpPr>
            <p:grpSpPr>
              <a:xfrm>
                <a:off x="7108786" y="5374341"/>
                <a:ext cx="146824" cy="29529"/>
                <a:chOff x="7108786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864" name="Graphic 32">
                  <a:extLst>
                    <a:ext uri="{FF2B5EF4-FFF2-40B4-BE49-F238E27FC236}">
                      <a16:creationId xmlns:a16="http://schemas.microsoft.com/office/drawing/2014/main" id="{B8AD2540-0284-528C-8CE4-B1916C27AB81}"/>
                    </a:ext>
                  </a:extLst>
                </p:cNvPr>
                <p:cNvGrpSpPr/>
                <p:nvPr/>
              </p:nvGrpSpPr>
              <p:grpSpPr>
                <a:xfrm>
                  <a:off x="7108786" y="5374341"/>
                  <a:ext cx="97882" cy="7903"/>
                  <a:chOff x="7108786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872" name="Freeform: Shape 1871">
                    <a:extLst>
                      <a:ext uri="{FF2B5EF4-FFF2-40B4-BE49-F238E27FC236}">
                        <a16:creationId xmlns:a16="http://schemas.microsoft.com/office/drawing/2014/main" id="{D0D682AA-6E6F-8641-5FE5-9F710A43AD1E}"/>
                      </a:ext>
                    </a:extLst>
                  </p:cNvPr>
                  <p:cNvSpPr/>
                  <p:nvPr/>
                </p:nvSpPr>
                <p:spPr>
                  <a:xfrm>
                    <a:off x="7163797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73" name="Graphic 32">
                    <a:extLst>
                      <a:ext uri="{FF2B5EF4-FFF2-40B4-BE49-F238E27FC236}">
                        <a16:creationId xmlns:a16="http://schemas.microsoft.com/office/drawing/2014/main" id="{50442C6C-91C5-83C6-D444-AAE558B6F25B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374341"/>
                    <a:ext cx="48688" cy="7903"/>
                    <a:chOff x="7108786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874" name="Freeform: Shape 1873">
                      <a:extLst>
                        <a:ext uri="{FF2B5EF4-FFF2-40B4-BE49-F238E27FC236}">
                          <a16:creationId xmlns:a16="http://schemas.microsoft.com/office/drawing/2014/main" id="{F4CED138-A3E1-567A-202C-60393D4DD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5" name="Freeform: Shape 1874">
                      <a:extLst>
                        <a:ext uri="{FF2B5EF4-FFF2-40B4-BE49-F238E27FC236}">
                          <a16:creationId xmlns:a16="http://schemas.microsoft.com/office/drawing/2014/main" id="{65687BF9-F3B1-9428-9AD0-6342C227A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6" name="Freeform: Shape 1875">
                      <a:extLst>
                        <a:ext uri="{FF2B5EF4-FFF2-40B4-BE49-F238E27FC236}">
                          <a16:creationId xmlns:a16="http://schemas.microsoft.com/office/drawing/2014/main" id="{E797D04A-6359-EDE3-CF0B-D7DA41350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65" name="Graphic 32">
                  <a:extLst>
                    <a:ext uri="{FF2B5EF4-FFF2-40B4-BE49-F238E27FC236}">
                      <a16:creationId xmlns:a16="http://schemas.microsoft.com/office/drawing/2014/main" id="{F6116559-01FE-C483-24BB-E022B0459B0B}"/>
                    </a:ext>
                  </a:extLst>
                </p:cNvPr>
                <p:cNvGrpSpPr/>
                <p:nvPr/>
              </p:nvGrpSpPr>
              <p:grpSpPr>
                <a:xfrm>
                  <a:off x="7108786" y="5395966"/>
                  <a:ext cx="146824" cy="7903"/>
                  <a:chOff x="7108786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866" name="Freeform: Shape 1865">
                    <a:extLst>
                      <a:ext uri="{FF2B5EF4-FFF2-40B4-BE49-F238E27FC236}">
                        <a16:creationId xmlns:a16="http://schemas.microsoft.com/office/drawing/2014/main" id="{85EBAEF8-4349-7C56-1204-03FC1E5D93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67" name="Graphic 32">
                    <a:extLst>
                      <a:ext uri="{FF2B5EF4-FFF2-40B4-BE49-F238E27FC236}">
                        <a16:creationId xmlns:a16="http://schemas.microsoft.com/office/drawing/2014/main" id="{F663E17D-FABB-3410-946B-CEDA62692129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395966"/>
                    <a:ext cx="146824" cy="7903"/>
                    <a:chOff x="7108786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868" name="Freeform: Shape 1867">
                      <a:extLst>
                        <a:ext uri="{FF2B5EF4-FFF2-40B4-BE49-F238E27FC236}">
                          <a16:creationId xmlns:a16="http://schemas.microsoft.com/office/drawing/2014/main" id="{A4692A50-2C9B-C493-ACB3-90D21714A0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69" name="Freeform: Shape 1868">
                      <a:extLst>
                        <a:ext uri="{FF2B5EF4-FFF2-40B4-BE49-F238E27FC236}">
                          <a16:creationId xmlns:a16="http://schemas.microsoft.com/office/drawing/2014/main" id="{EDC9E02A-B6DD-89B5-A76E-047D0C19C4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0" name="Freeform: Shape 1869">
                      <a:extLst>
                        <a:ext uri="{FF2B5EF4-FFF2-40B4-BE49-F238E27FC236}">
                          <a16:creationId xmlns:a16="http://schemas.microsoft.com/office/drawing/2014/main" id="{B563EF45-DA00-21B4-5EE3-00DD7E990E8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1" name="Freeform: Shape 1870">
                      <a:extLst>
                        <a:ext uri="{FF2B5EF4-FFF2-40B4-BE49-F238E27FC236}">
                          <a16:creationId xmlns:a16="http://schemas.microsoft.com/office/drawing/2014/main" id="{2CA9516D-72ED-AA96-E644-A3753D87A83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36" name="Graphic 32">
                <a:extLst>
                  <a:ext uri="{FF2B5EF4-FFF2-40B4-BE49-F238E27FC236}">
                    <a16:creationId xmlns:a16="http://schemas.microsoft.com/office/drawing/2014/main" id="{71F89CDA-00BA-7783-36B1-AA7FEC0394A9}"/>
                  </a:ext>
                </a:extLst>
              </p:cNvPr>
              <p:cNvGrpSpPr/>
              <p:nvPr/>
            </p:nvGrpSpPr>
            <p:grpSpPr>
              <a:xfrm>
                <a:off x="7108786" y="5174402"/>
                <a:ext cx="146824" cy="29466"/>
                <a:chOff x="7108786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851" name="Graphic 32">
                  <a:extLst>
                    <a:ext uri="{FF2B5EF4-FFF2-40B4-BE49-F238E27FC236}">
                      <a16:creationId xmlns:a16="http://schemas.microsoft.com/office/drawing/2014/main" id="{3A1023FB-E1F1-E03F-0BAE-6E400D99925B}"/>
                    </a:ext>
                  </a:extLst>
                </p:cNvPr>
                <p:cNvGrpSpPr/>
                <p:nvPr/>
              </p:nvGrpSpPr>
              <p:grpSpPr>
                <a:xfrm>
                  <a:off x="7157727" y="5195964"/>
                  <a:ext cx="97882" cy="7903"/>
                  <a:chOff x="7157727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859" name="Freeform: Shape 1858">
                    <a:extLst>
                      <a:ext uri="{FF2B5EF4-FFF2-40B4-BE49-F238E27FC236}">
                        <a16:creationId xmlns:a16="http://schemas.microsoft.com/office/drawing/2014/main" id="{21D2ADEF-9D3C-2EE3-AF13-E49CA22DD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60" name="Graphic 32">
                    <a:extLst>
                      <a:ext uri="{FF2B5EF4-FFF2-40B4-BE49-F238E27FC236}">
                        <a16:creationId xmlns:a16="http://schemas.microsoft.com/office/drawing/2014/main" id="{73D3D88F-EEA9-DECA-C31A-21757A64DF13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5195964"/>
                    <a:ext cx="48625" cy="7903"/>
                    <a:chOff x="7206985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861" name="Freeform: Shape 1860">
                      <a:extLst>
                        <a:ext uri="{FF2B5EF4-FFF2-40B4-BE49-F238E27FC236}">
                          <a16:creationId xmlns:a16="http://schemas.microsoft.com/office/drawing/2014/main" id="{E3D311F1-0F59-3C30-B049-E98A4E7FC3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62" name="Freeform: Shape 1861">
                      <a:extLst>
                        <a:ext uri="{FF2B5EF4-FFF2-40B4-BE49-F238E27FC236}">
                          <a16:creationId xmlns:a16="http://schemas.microsoft.com/office/drawing/2014/main" id="{00C3ADF7-51A3-81AC-93C5-3DD4E0C3D7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63" name="Freeform: Shape 1862">
                      <a:extLst>
                        <a:ext uri="{FF2B5EF4-FFF2-40B4-BE49-F238E27FC236}">
                          <a16:creationId xmlns:a16="http://schemas.microsoft.com/office/drawing/2014/main" id="{D4373367-DC37-4B41-A70E-E8735EF679A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52" name="Graphic 32">
                  <a:extLst>
                    <a:ext uri="{FF2B5EF4-FFF2-40B4-BE49-F238E27FC236}">
                      <a16:creationId xmlns:a16="http://schemas.microsoft.com/office/drawing/2014/main" id="{FAB8F1B8-DB80-88B2-98C3-571BD77C2A82}"/>
                    </a:ext>
                  </a:extLst>
                </p:cNvPr>
                <p:cNvGrpSpPr/>
                <p:nvPr/>
              </p:nvGrpSpPr>
              <p:grpSpPr>
                <a:xfrm>
                  <a:off x="7108786" y="5174402"/>
                  <a:ext cx="146824" cy="7903"/>
                  <a:chOff x="7108786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853" name="Freeform: Shape 1852">
                    <a:extLst>
                      <a:ext uri="{FF2B5EF4-FFF2-40B4-BE49-F238E27FC236}">
                        <a16:creationId xmlns:a16="http://schemas.microsoft.com/office/drawing/2014/main" id="{3F78A18A-7702-980B-3153-53D6F90091F9}"/>
                      </a:ext>
                    </a:extLst>
                  </p:cNvPr>
                  <p:cNvSpPr/>
                  <p:nvPr/>
                </p:nvSpPr>
                <p:spPr>
                  <a:xfrm>
                    <a:off x="7163797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54" name="Graphic 32">
                    <a:extLst>
                      <a:ext uri="{FF2B5EF4-FFF2-40B4-BE49-F238E27FC236}">
                        <a16:creationId xmlns:a16="http://schemas.microsoft.com/office/drawing/2014/main" id="{83DB9572-DF7C-D270-FB46-0E9019E9DCC2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174402"/>
                    <a:ext cx="146824" cy="7903"/>
                    <a:chOff x="7108786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855" name="Freeform: Shape 1854">
                      <a:extLst>
                        <a:ext uri="{FF2B5EF4-FFF2-40B4-BE49-F238E27FC236}">
                          <a16:creationId xmlns:a16="http://schemas.microsoft.com/office/drawing/2014/main" id="{E6579CBA-36B6-5A21-5AA0-9F2210FB0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6" name="Freeform: Shape 1855">
                      <a:extLst>
                        <a:ext uri="{FF2B5EF4-FFF2-40B4-BE49-F238E27FC236}">
                          <a16:creationId xmlns:a16="http://schemas.microsoft.com/office/drawing/2014/main" id="{EE333E1F-49AB-B15C-70A6-A87D25331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7" name="Freeform: Shape 1856">
                      <a:extLst>
                        <a:ext uri="{FF2B5EF4-FFF2-40B4-BE49-F238E27FC236}">
                          <a16:creationId xmlns:a16="http://schemas.microsoft.com/office/drawing/2014/main" id="{43F2692C-44A4-C035-C533-BB572E9C0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8" name="Freeform: Shape 1857">
                      <a:extLst>
                        <a:ext uri="{FF2B5EF4-FFF2-40B4-BE49-F238E27FC236}">
                          <a16:creationId xmlns:a16="http://schemas.microsoft.com/office/drawing/2014/main" id="{FCC56B94-8F54-8B6C-4E7E-75F69952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37" name="Graphic 32">
                <a:extLst>
                  <a:ext uri="{FF2B5EF4-FFF2-40B4-BE49-F238E27FC236}">
                    <a16:creationId xmlns:a16="http://schemas.microsoft.com/office/drawing/2014/main" id="{F538D46E-4C90-FFA0-7077-E48086320370}"/>
                  </a:ext>
                </a:extLst>
              </p:cNvPr>
              <p:cNvGrpSpPr/>
              <p:nvPr/>
            </p:nvGrpSpPr>
            <p:grpSpPr>
              <a:xfrm>
                <a:off x="7108786" y="5297704"/>
                <a:ext cx="146824" cy="29466"/>
                <a:chOff x="7108786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838" name="Graphic 32">
                  <a:extLst>
                    <a:ext uri="{FF2B5EF4-FFF2-40B4-BE49-F238E27FC236}">
                      <a16:creationId xmlns:a16="http://schemas.microsoft.com/office/drawing/2014/main" id="{D600E937-764B-3173-222A-EF15F6B848DC}"/>
                    </a:ext>
                  </a:extLst>
                </p:cNvPr>
                <p:cNvGrpSpPr/>
                <p:nvPr/>
              </p:nvGrpSpPr>
              <p:grpSpPr>
                <a:xfrm>
                  <a:off x="7157727" y="5319266"/>
                  <a:ext cx="97882" cy="7903"/>
                  <a:chOff x="7157727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796B0B30-ED70-7BC6-3BE1-AD0297A4E6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47" name="Graphic 32">
                    <a:extLst>
                      <a:ext uri="{FF2B5EF4-FFF2-40B4-BE49-F238E27FC236}">
                        <a16:creationId xmlns:a16="http://schemas.microsoft.com/office/drawing/2014/main" id="{C6E3233D-082B-03A6-0372-962EBE890C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5319266"/>
                    <a:ext cx="48625" cy="7903"/>
                    <a:chOff x="7206985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848" name="Freeform: Shape 1847">
                      <a:extLst>
                        <a:ext uri="{FF2B5EF4-FFF2-40B4-BE49-F238E27FC236}">
                          <a16:creationId xmlns:a16="http://schemas.microsoft.com/office/drawing/2014/main" id="{2C3B64E0-9281-32DC-53FA-0C72A1CEDF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9" name="Freeform: Shape 1848">
                      <a:extLst>
                        <a:ext uri="{FF2B5EF4-FFF2-40B4-BE49-F238E27FC236}">
                          <a16:creationId xmlns:a16="http://schemas.microsoft.com/office/drawing/2014/main" id="{5A133039-6D7D-F693-9938-B309D1344E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0" name="Freeform: Shape 1849">
                      <a:extLst>
                        <a:ext uri="{FF2B5EF4-FFF2-40B4-BE49-F238E27FC236}">
                          <a16:creationId xmlns:a16="http://schemas.microsoft.com/office/drawing/2014/main" id="{BA9D72F1-A963-209C-C129-3701613834F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39" name="Graphic 32">
                  <a:extLst>
                    <a:ext uri="{FF2B5EF4-FFF2-40B4-BE49-F238E27FC236}">
                      <a16:creationId xmlns:a16="http://schemas.microsoft.com/office/drawing/2014/main" id="{14E514D0-3928-1340-575C-42BFB9E3CF1D}"/>
                    </a:ext>
                  </a:extLst>
                </p:cNvPr>
                <p:cNvGrpSpPr/>
                <p:nvPr/>
              </p:nvGrpSpPr>
              <p:grpSpPr>
                <a:xfrm>
                  <a:off x="7108786" y="5297704"/>
                  <a:ext cx="146824" cy="7903"/>
                  <a:chOff x="7108786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40" name="Freeform: Shape 1839">
                    <a:extLst>
                      <a:ext uri="{FF2B5EF4-FFF2-40B4-BE49-F238E27FC236}">
                        <a16:creationId xmlns:a16="http://schemas.microsoft.com/office/drawing/2014/main" id="{F2E673C9-C194-EFF0-0499-7EFE21DBB946}"/>
                      </a:ext>
                    </a:extLst>
                  </p:cNvPr>
                  <p:cNvSpPr/>
                  <p:nvPr/>
                </p:nvSpPr>
                <p:spPr>
                  <a:xfrm>
                    <a:off x="7163797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41" name="Graphic 32">
                    <a:extLst>
                      <a:ext uri="{FF2B5EF4-FFF2-40B4-BE49-F238E27FC236}">
                        <a16:creationId xmlns:a16="http://schemas.microsoft.com/office/drawing/2014/main" id="{B85F118D-EA45-8E7F-A26B-CAEFDBEA1077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297704"/>
                    <a:ext cx="146824" cy="7903"/>
                    <a:chOff x="7108786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42" name="Freeform: Shape 1841">
                      <a:extLst>
                        <a:ext uri="{FF2B5EF4-FFF2-40B4-BE49-F238E27FC236}">
                          <a16:creationId xmlns:a16="http://schemas.microsoft.com/office/drawing/2014/main" id="{D1B4F403-7AFF-E521-D92C-3746D3548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3" name="Freeform: Shape 1842">
                      <a:extLst>
                        <a:ext uri="{FF2B5EF4-FFF2-40B4-BE49-F238E27FC236}">
                          <a16:creationId xmlns:a16="http://schemas.microsoft.com/office/drawing/2014/main" id="{81055425-1A5F-63AE-BFD8-7B9FECD961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4" name="Freeform: Shape 1843">
                      <a:extLst>
                        <a:ext uri="{FF2B5EF4-FFF2-40B4-BE49-F238E27FC236}">
                          <a16:creationId xmlns:a16="http://schemas.microsoft.com/office/drawing/2014/main" id="{BCB26CFF-99BE-DCB2-AF02-90AED7DBF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5" name="Freeform: Shape 1844">
                      <a:extLst>
                        <a:ext uri="{FF2B5EF4-FFF2-40B4-BE49-F238E27FC236}">
                          <a16:creationId xmlns:a16="http://schemas.microsoft.com/office/drawing/2014/main" id="{333F4E39-F4F1-70B1-EB63-D5EC99EE2B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272" name="Graphic 32">
              <a:extLst>
                <a:ext uri="{FF2B5EF4-FFF2-40B4-BE49-F238E27FC236}">
                  <a16:creationId xmlns:a16="http://schemas.microsoft.com/office/drawing/2014/main" id="{546DC0AE-A6FF-2FD0-BBF2-10A0D2C444D8}"/>
                </a:ext>
              </a:extLst>
            </p:cNvPr>
            <p:cNvGrpSpPr/>
            <p:nvPr/>
          </p:nvGrpSpPr>
          <p:grpSpPr>
            <a:xfrm>
              <a:off x="10284046" y="8539100"/>
              <a:ext cx="86058" cy="544742"/>
              <a:chOff x="7137999" y="5450662"/>
              <a:chExt cx="86058" cy="544742"/>
            </a:xfrm>
            <a:solidFill>
              <a:srgbClr val="FFFFFF"/>
            </a:solidFill>
          </p:grpSpPr>
          <p:grpSp>
            <p:nvGrpSpPr>
              <p:cNvPr id="1801" name="Graphic 32">
                <a:extLst>
                  <a:ext uri="{FF2B5EF4-FFF2-40B4-BE49-F238E27FC236}">
                    <a16:creationId xmlns:a16="http://schemas.microsoft.com/office/drawing/2014/main" id="{7FB66935-AC9F-9629-8EDB-C2F4C38485FB}"/>
                  </a:ext>
                </a:extLst>
              </p:cNvPr>
              <p:cNvGrpSpPr/>
              <p:nvPr/>
            </p:nvGrpSpPr>
            <p:grpSpPr>
              <a:xfrm>
                <a:off x="7137999" y="5450662"/>
                <a:ext cx="86058" cy="9168"/>
                <a:chOff x="7137999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1832" name="Freeform: Shape 1831">
                  <a:extLst>
                    <a:ext uri="{FF2B5EF4-FFF2-40B4-BE49-F238E27FC236}">
                      <a16:creationId xmlns:a16="http://schemas.microsoft.com/office/drawing/2014/main" id="{1AC0FF38-2785-B536-C3C3-998167532D47}"/>
                    </a:ext>
                  </a:extLst>
                </p:cNvPr>
                <p:cNvSpPr/>
                <p:nvPr/>
              </p:nvSpPr>
              <p:spPr>
                <a:xfrm rot="10800000">
                  <a:off x="7207554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33" name="Freeform: Shape 1832">
                  <a:extLst>
                    <a:ext uri="{FF2B5EF4-FFF2-40B4-BE49-F238E27FC236}">
                      <a16:creationId xmlns:a16="http://schemas.microsoft.com/office/drawing/2014/main" id="{D1E1073E-7D85-7993-535F-9F0F556BF1A9}"/>
                    </a:ext>
                  </a:extLst>
                </p:cNvPr>
                <p:cNvSpPr/>
                <p:nvPr/>
              </p:nvSpPr>
              <p:spPr>
                <a:xfrm rot="10800000">
                  <a:off x="7137999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2" name="Graphic 32">
                <a:extLst>
                  <a:ext uri="{FF2B5EF4-FFF2-40B4-BE49-F238E27FC236}">
                    <a16:creationId xmlns:a16="http://schemas.microsoft.com/office/drawing/2014/main" id="{5D58291A-387E-950B-7D04-D579531E6902}"/>
                  </a:ext>
                </a:extLst>
              </p:cNvPr>
              <p:cNvGrpSpPr/>
              <p:nvPr/>
            </p:nvGrpSpPr>
            <p:grpSpPr>
              <a:xfrm>
                <a:off x="7137999" y="5504219"/>
                <a:ext cx="86058" cy="9168"/>
                <a:chOff x="7137999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1830" name="Freeform: Shape 1829">
                  <a:extLst>
                    <a:ext uri="{FF2B5EF4-FFF2-40B4-BE49-F238E27FC236}">
                      <a16:creationId xmlns:a16="http://schemas.microsoft.com/office/drawing/2014/main" id="{ABA7FB30-DBDF-68F7-F2C3-09F8D30C34FF}"/>
                    </a:ext>
                  </a:extLst>
                </p:cNvPr>
                <p:cNvSpPr/>
                <p:nvPr/>
              </p:nvSpPr>
              <p:spPr>
                <a:xfrm rot="10800000">
                  <a:off x="7207554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31" name="Freeform: Shape 1830">
                  <a:extLst>
                    <a:ext uri="{FF2B5EF4-FFF2-40B4-BE49-F238E27FC236}">
                      <a16:creationId xmlns:a16="http://schemas.microsoft.com/office/drawing/2014/main" id="{9033C84D-902F-3555-002B-40135DA95628}"/>
                    </a:ext>
                  </a:extLst>
                </p:cNvPr>
                <p:cNvSpPr/>
                <p:nvPr/>
              </p:nvSpPr>
              <p:spPr>
                <a:xfrm rot="10800000">
                  <a:off x="7137999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3" name="Graphic 32">
                <a:extLst>
                  <a:ext uri="{FF2B5EF4-FFF2-40B4-BE49-F238E27FC236}">
                    <a16:creationId xmlns:a16="http://schemas.microsoft.com/office/drawing/2014/main" id="{AA10D813-C6D2-C1B5-99DC-8D7A4323EF04}"/>
                  </a:ext>
                </a:extLst>
              </p:cNvPr>
              <p:cNvGrpSpPr/>
              <p:nvPr/>
            </p:nvGrpSpPr>
            <p:grpSpPr>
              <a:xfrm>
                <a:off x="7137999" y="5557777"/>
                <a:ext cx="86058" cy="9168"/>
                <a:chOff x="7137999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1828" name="Freeform: Shape 1827">
                  <a:extLst>
                    <a:ext uri="{FF2B5EF4-FFF2-40B4-BE49-F238E27FC236}">
                      <a16:creationId xmlns:a16="http://schemas.microsoft.com/office/drawing/2014/main" id="{C017658D-3BB0-8885-C26C-CE2EE3EBAB53}"/>
                    </a:ext>
                  </a:extLst>
                </p:cNvPr>
                <p:cNvSpPr/>
                <p:nvPr/>
              </p:nvSpPr>
              <p:spPr>
                <a:xfrm rot="10800000">
                  <a:off x="7207554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9" name="Freeform: Shape 1828">
                  <a:extLst>
                    <a:ext uri="{FF2B5EF4-FFF2-40B4-BE49-F238E27FC236}">
                      <a16:creationId xmlns:a16="http://schemas.microsoft.com/office/drawing/2014/main" id="{661BFE21-AEAF-B225-8E64-8EEF30ED1342}"/>
                    </a:ext>
                  </a:extLst>
                </p:cNvPr>
                <p:cNvSpPr/>
                <p:nvPr/>
              </p:nvSpPr>
              <p:spPr>
                <a:xfrm rot="10800000">
                  <a:off x="7137999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4" name="Graphic 32">
                <a:extLst>
                  <a:ext uri="{FF2B5EF4-FFF2-40B4-BE49-F238E27FC236}">
                    <a16:creationId xmlns:a16="http://schemas.microsoft.com/office/drawing/2014/main" id="{BC3A0051-685F-4221-F3F8-0808A67A9527}"/>
                  </a:ext>
                </a:extLst>
              </p:cNvPr>
              <p:cNvGrpSpPr/>
              <p:nvPr/>
            </p:nvGrpSpPr>
            <p:grpSpPr>
              <a:xfrm>
                <a:off x="7137999" y="5611334"/>
                <a:ext cx="86058" cy="9168"/>
                <a:chOff x="7137999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1826" name="Freeform: Shape 1825">
                  <a:extLst>
                    <a:ext uri="{FF2B5EF4-FFF2-40B4-BE49-F238E27FC236}">
                      <a16:creationId xmlns:a16="http://schemas.microsoft.com/office/drawing/2014/main" id="{BB9DE1BC-2CB7-DDB2-1297-DF6C1243E79E}"/>
                    </a:ext>
                  </a:extLst>
                </p:cNvPr>
                <p:cNvSpPr/>
                <p:nvPr/>
              </p:nvSpPr>
              <p:spPr>
                <a:xfrm rot="10800000">
                  <a:off x="7207554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7" name="Freeform: Shape 1826">
                  <a:extLst>
                    <a:ext uri="{FF2B5EF4-FFF2-40B4-BE49-F238E27FC236}">
                      <a16:creationId xmlns:a16="http://schemas.microsoft.com/office/drawing/2014/main" id="{06190AC7-D174-53D9-D159-A7814CD0D87A}"/>
                    </a:ext>
                  </a:extLst>
                </p:cNvPr>
                <p:cNvSpPr/>
                <p:nvPr/>
              </p:nvSpPr>
              <p:spPr>
                <a:xfrm rot="10800000">
                  <a:off x="7137999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5" name="Graphic 32">
                <a:extLst>
                  <a:ext uri="{FF2B5EF4-FFF2-40B4-BE49-F238E27FC236}">
                    <a16:creationId xmlns:a16="http://schemas.microsoft.com/office/drawing/2014/main" id="{A9D32E7A-467C-3764-A42F-513BDE369FA9}"/>
                  </a:ext>
                </a:extLst>
              </p:cNvPr>
              <p:cNvGrpSpPr/>
              <p:nvPr/>
            </p:nvGrpSpPr>
            <p:grpSpPr>
              <a:xfrm>
                <a:off x="7137999" y="5664891"/>
                <a:ext cx="86058" cy="9168"/>
                <a:chOff x="7137999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1824" name="Freeform: Shape 1823">
                  <a:extLst>
                    <a:ext uri="{FF2B5EF4-FFF2-40B4-BE49-F238E27FC236}">
                      <a16:creationId xmlns:a16="http://schemas.microsoft.com/office/drawing/2014/main" id="{3C88BCB1-440F-5D2B-BA8D-E8330A48F1B3}"/>
                    </a:ext>
                  </a:extLst>
                </p:cNvPr>
                <p:cNvSpPr/>
                <p:nvPr/>
              </p:nvSpPr>
              <p:spPr>
                <a:xfrm rot="10800000">
                  <a:off x="7207554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5" name="Freeform: Shape 1824">
                  <a:extLst>
                    <a:ext uri="{FF2B5EF4-FFF2-40B4-BE49-F238E27FC236}">
                      <a16:creationId xmlns:a16="http://schemas.microsoft.com/office/drawing/2014/main" id="{FDC09B71-A17A-0C3F-EF54-9C3DB0AEDB3E}"/>
                    </a:ext>
                  </a:extLst>
                </p:cNvPr>
                <p:cNvSpPr/>
                <p:nvPr/>
              </p:nvSpPr>
              <p:spPr>
                <a:xfrm rot="10800000">
                  <a:off x="7137999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6" name="Graphic 32">
                <a:extLst>
                  <a:ext uri="{FF2B5EF4-FFF2-40B4-BE49-F238E27FC236}">
                    <a16:creationId xmlns:a16="http://schemas.microsoft.com/office/drawing/2014/main" id="{D69C2659-972F-22C1-EC38-403DA8BD66E4}"/>
                  </a:ext>
                </a:extLst>
              </p:cNvPr>
              <p:cNvGrpSpPr/>
              <p:nvPr/>
            </p:nvGrpSpPr>
            <p:grpSpPr>
              <a:xfrm>
                <a:off x="7137999" y="5718449"/>
                <a:ext cx="86058" cy="9168"/>
                <a:chOff x="7137999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1822" name="Freeform: Shape 1821">
                  <a:extLst>
                    <a:ext uri="{FF2B5EF4-FFF2-40B4-BE49-F238E27FC236}">
                      <a16:creationId xmlns:a16="http://schemas.microsoft.com/office/drawing/2014/main" id="{09E9DA2B-5BC5-7689-1A1F-AF2968044969}"/>
                    </a:ext>
                  </a:extLst>
                </p:cNvPr>
                <p:cNvSpPr/>
                <p:nvPr/>
              </p:nvSpPr>
              <p:spPr>
                <a:xfrm rot="10800000">
                  <a:off x="7207554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3" name="Freeform: Shape 1822">
                  <a:extLst>
                    <a:ext uri="{FF2B5EF4-FFF2-40B4-BE49-F238E27FC236}">
                      <a16:creationId xmlns:a16="http://schemas.microsoft.com/office/drawing/2014/main" id="{D367539F-457D-912D-F894-DBDA87606776}"/>
                    </a:ext>
                  </a:extLst>
                </p:cNvPr>
                <p:cNvSpPr/>
                <p:nvPr/>
              </p:nvSpPr>
              <p:spPr>
                <a:xfrm rot="10800000">
                  <a:off x="7137999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7" name="Graphic 32">
                <a:extLst>
                  <a:ext uri="{FF2B5EF4-FFF2-40B4-BE49-F238E27FC236}">
                    <a16:creationId xmlns:a16="http://schemas.microsoft.com/office/drawing/2014/main" id="{D072D683-C108-09BC-2DED-6ABB0B34300F}"/>
                  </a:ext>
                </a:extLst>
              </p:cNvPr>
              <p:cNvGrpSpPr/>
              <p:nvPr/>
            </p:nvGrpSpPr>
            <p:grpSpPr>
              <a:xfrm>
                <a:off x="7137999" y="5772006"/>
                <a:ext cx="86058" cy="9168"/>
                <a:chOff x="7137999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0B32B574-47F1-D7B3-51E7-E7D1B82B71B6}"/>
                    </a:ext>
                  </a:extLst>
                </p:cNvPr>
                <p:cNvSpPr/>
                <p:nvPr/>
              </p:nvSpPr>
              <p:spPr>
                <a:xfrm rot="10800000">
                  <a:off x="7207554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4DD42E3B-0C23-A63A-AD94-9DE48F116E4C}"/>
                    </a:ext>
                  </a:extLst>
                </p:cNvPr>
                <p:cNvSpPr/>
                <p:nvPr/>
              </p:nvSpPr>
              <p:spPr>
                <a:xfrm rot="10800000">
                  <a:off x="7137999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8" name="Graphic 32">
                <a:extLst>
                  <a:ext uri="{FF2B5EF4-FFF2-40B4-BE49-F238E27FC236}">
                    <a16:creationId xmlns:a16="http://schemas.microsoft.com/office/drawing/2014/main" id="{3BC766BE-6CC7-10E8-66E8-5A5C82EC1205}"/>
                  </a:ext>
                </a:extLst>
              </p:cNvPr>
              <p:cNvGrpSpPr/>
              <p:nvPr/>
            </p:nvGrpSpPr>
            <p:grpSpPr>
              <a:xfrm>
                <a:off x="7137999" y="5825564"/>
                <a:ext cx="86058" cy="9168"/>
                <a:chOff x="7137999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1818" name="Freeform: Shape 1817">
                  <a:extLst>
                    <a:ext uri="{FF2B5EF4-FFF2-40B4-BE49-F238E27FC236}">
                      <a16:creationId xmlns:a16="http://schemas.microsoft.com/office/drawing/2014/main" id="{7927C058-CC7D-B6DF-E357-A9CA4F3CA830}"/>
                    </a:ext>
                  </a:extLst>
                </p:cNvPr>
                <p:cNvSpPr/>
                <p:nvPr/>
              </p:nvSpPr>
              <p:spPr>
                <a:xfrm rot="10800000">
                  <a:off x="7207554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070DF674-52FD-CF9D-DC91-95E379F0EB0D}"/>
                    </a:ext>
                  </a:extLst>
                </p:cNvPr>
                <p:cNvSpPr/>
                <p:nvPr/>
              </p:nvSpPr>
              <p:spPr>
                <a:xfrm rot="10800000">
                  <a:off x="7137999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9" name="Graphic 32">
                <a:extLst>
                  <a:ext uri="{FF2B5EF4-FFF2-40B4-BE49-F238E27FC236}">
                    <a16:creationId xmlns:a16="http://schemas.microsoft.com/office/drawing/2014/main" id="{6ED153F5-FE2D-75E3-28D0-EC71432643E2}"/>
                  </a:ext>
                </a:extLst>
              </p:cNvPr>
              <p:cNvGrpSpPr/>
              <p:nvPr/>
            </p:nvGrpSpPr>
            <p:grpSpPr>
              <a:xfrm>
                <a:off x="7137999" y="5879121"/>
                <a:ext cx="86058" cy="9168"/>
                <a:chOff x="7137999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AC5F6087-A034-E452-4F50-39350209EAEF}"/>
                    </a:ext>
                  </a:extLst>
                </p:cNvPr>
                <p:cNvSpPr/>
                <p:nvPr/>
              </p:nvSpPr>
              <p:spPr>
                <a:xfrm rot="10800000">
                  <a:off x="7207554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092E0480-8F54-BE05-64AC-DF7C7E9CAB0A}"/>
                    </a:ext>
                  </a:extLst>
                </p:cNvPr>
                <p:cNvSpPr/>
                <p:nvPr/>
              </p:nvSpPr>
              <p:spPr>
                <a:xfrm rot="10800000">
                  <a:off x="7137999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0" name="Graphic 32">
                <a:extLst>
                  <a:ext uri="{FF2B5EF4-FFF2-40B4-BE49-F238E27FC236}">
                    <a16:creationId xmlns:a16="http://schemas.microsoft.com/office/drawing/2014/main" id="{D185822F-393E-40E9-FD78-A20F1ADC6491}"/>
                  </a:ext>
                </a:extLst>
              </p:cNvPr>
              <p:cNvGrpSpPr/>
              <p:nvPr/>
            </p:nvGrpSpPr>
            <p:grpSpPr>
              <a:xfrm>
                <a:off x="7137999" y="5932678"/>
                <a:ext cx="86058" cy="9168"/>
                <a:chOff x="7137999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1814" name="Freeform: Shape 1813">
                  <a:extLst>
                    <a:ext uri="{FF2B5EF4-FFF2-40B4-BE49-F238E27FC236}">
                      <a16:creationId xmlns:a16="http://schemas.microsoft.com/office/drawing/2014/main" id="{3827720A-0562-D2BC-C5BD-8BFE7DD9FD77}"/>
                    </a:ext>
                  </a:extLst>
                </p:cNvPr>
                <p:cNvSpPr/>
                <p:nvPr/>
              </p:nvSpPr>
              <p:spPr>
                <a:xfrm rot="10800000">
                  <a:off x="7207554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6ACC446B-E13C-B099-3982-BE91B7A30E7F}"/>
                    </a:ext>
                  </a:extLst>
                </p:cNvPr>
                <p:cNvSpPr/>
                <p:nvPr/>
              </p:nvSpPr>
              <p:spPr>
                <a:xfrm rot="10800000">
                  <a:off x="7137999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1" name="Graphic 32">
                <a:extLst>
                  <a:ext uri="{FF2B5EF4-FFF2-40B4-BE49-F238E27FC236}">
                    <a16:creationId xmlns:a16="http://schemas.microsoft.com/office/drawing/2014/main" id="{B7F5B084-FE61-8DB1-6A39-18F924C2C910}"/>
                  </a:ext>
                </a:extLst>
              </p:cNvPr>
              <p:cNvGrpSpPr/>
              <p:nvPr/>
            </p:nvGrpSpPr>
            <p:grpSpPr>
              <a:xfrm>
                <a:off x="7137999" y="5986236"/>
                <a:ext cx="86058" cy="9168"/>
                <a:chOff x="7137999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1812" name="Freeform: Shape 1811">
                  <a:extLst>
                    <a:ext uri="{FF2B5EF4-FFF2-40B4-BE49-F238E27FC236}">
                      <a16:creationId xmlns:a16="http://schemas.microsoft.com/office/drawing/2014/main" id="{7297D55F-54C1-70CF-8487-0C5B83B21A5B}"/>
                    </a:ext>
                  </a:extLst>
                </p:cNvPr>
                <p:cNvSpPr/>
                <p:nvPr/>
              </p:nvSpPr>
              <p:spPr>
                <a:xfrm rot="10800000">
                  <a:off x="7207554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3" name="Freeform: Shape 1812">
                  <a:extLst>
                    <a:ext uri="{FF2B5EF4-FFF2-40B4-BE49-F238E27FC236}">
                      <a16:creationId xmlns:a16="http://schemas.microsoft.com/office/drawing/2014/main" id="{76A064EC-A6E0-5034-090F-782131C8FFA1}"/>
                    </a:ext>
                  </a:extLst>
                </p:cNvPr>
                <p:cNvSpPr/>
                <p:nvPr/>
              </p:nvSpPr>
              <p:spPr>
                <a:xfrm rot="10800000">
                  <a:off x="7137999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73" name="Graphic 32">
              <a:extLst>
                <a:ext uri="{FF2B5EF4-FFF2-40B4-BE49-F238E27FC236}">
                  <a16:creationId xmlns:a16="http://schemas.microsoft.com/office/drawing/2014/main" id="{6646E20C-C4BD-8C37-5A0B-6F3D5822E929}"/>
                </a:ext>
              </a:extLst>
            </p:cNvPr>
            <p:cNvGrpSpPr/>
            <p:nvPr/>
          </p:nvGrpSpPr>
          <p:grpSpPr>
            <a:xfrm>
              <a:off x="9980154" y="7766723"/>
              <a:ext cx="140754" cy="279231"/>
              <a:chOff x="6834107" y="4678285"/>
              <a:chExt cx="140754" cy="279231"/>
            </a:xfrm>
            <a:solidFill>
              <a:srgbClr val="FFFFFF"/>
            </a:solidFill>
          </p:grpSpPr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416B9B99-7E54-7CD5-A15B-C7690CF2E18B}"/>
                  </a:ext>
                </a:extLst>
              </p:cNvPr>
              <p:cNvSpPr/>
              <p:nvPr/>
            </p:nvSpPr>
            <p:spPr>
              <a:xfrm>
                <a:off x="6834107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D0A6F4DA-31EF-24A9-CAB9-89A2F60D5730}"/>
                  </a:ext>
                </a:extLst>
              </p:cNvPr>
              <p:cNvSpPr/>
              <p:nvPr/>
            </p:nvSpPr>
            <p:spPr>
              <a:xfrm>
                <a:off x="6834107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5832C884-70C2-4C72-FE65-6FBA523E4E6E}"/>
                  </a:ext>
                </a:extLst>
              </p:cNvPr>
              <p:cNvSpPr/>
              <p:nvPr/>
            </p:nvSpPr>
            <p:spPr>
              <a:xfrm>
                <a:off x="6834107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08F7931E-A1F5-2A54-0151-9A4255F837B0}"/>
                  </a:ext>
                </a:extLst>
              </p:cNvPr>
              <p:cNvSpPr/>
              <p:nvPr/>
            </p:nvSpPr>
            <p:spPr>
              <a:xfrm>
                <a:off x="6834107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F7F3F9EA-AE14-0001-6604-08AF5418346E}"/>
                  </a:ext>
                </a:extLst>
              </p:cNvPr>
              <p:cNvSpPr/>
              <p:nvPr/>
            </p:nvSpPr>
            <p:spPr>
              <a:xfrm>
                <a:off x="6834107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2B1117E7-686E-4EC9-DFC7-A48DBFCFF264}"/>
                  </a:ext>
                </a:extLst>
              </p:cNvPr>
              <p:cNvSpPr/>
              <p:nvPr/>
            </p:nvSpPr>
            <p:spPr>
              <a:xfrm>
                <a:off x="6834107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5890AD04-5D1F-7F0B-09E6-57D468FE10B9}"/>
                  </a:ext>
                </a:extLst>
              </p:cNvPr>
              <p:cNvSpPr/>
              <p:nvPr/>
            </p:nvSpPr>
            <p:spPr>
              <a:xfrm>
                <a:off x="6834107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9CF4E27C-3E64-694F-9987-13E7369A2AB9}"/>
                  </a:ext>
                </a:extLst>
              </p:cNvPr>
              <p:cNvSpPr/>
              <p:nvPr/>
            </p:nvSpPr>
            <p:spPr>
              <a:xfrm>
                <a:off x="6834107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2A925048-4714-8FCF-6697-B8981C05223A}"/>
                  </a:ext>
                </a:extLst>
              </p:cNvPr>
              <p:cNvSpPr/>
              <p:nvPr/>
            </p:nvSpPr>
            <p:spPr>
              <a:xfrm>
                <a:off x="6834107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D441A687-15D9-DDD1-B2BC-806D827E463E}"/>
                  </a:ext>
                </a:extLst>
              </p:cNvPr>
              <p:cNvSpPr/>
              <p:nvPr/>
            </p:nvSpPr>
            <p:spPr>
              <a:xfrm>
                <a:off x="6834107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4" name="Graphic 32">
              <a:extLst>
                <a:ext uri="{FF2B5EF4-FFF2-40B4-BE49-F238E27FC236}">
                  <a16:creationId xmlns:a16="http://schemas.microsoft.com/office/drawing/2014/main" id="{32E613E2-0E9E-BF6D-2EF9-F5B528612AF2}"/>
                </a:ext>
              </a:extLst>
            </p:cNvPr>
            <p:cNvGrpSpPr/>
            <p:nvPr/>
          </p:nvGrpSpPr>
          <p:grpSpPr>
            <a:xfrm>
              <a:off x="9533990" y="8328411"/>
              <a:ext cx="555302" cy="765927"/>
              <a:chOff x="6387943" y="5239973"/>
              <a:chExt cx="555302" cy="765927"/>
            </a:xfrm>
          </p:grpSpPr>
          <p:grpSp>
            <p:nvGrpSpPr>
              <p:cNvPr id="1777" name="Graphic 32">
                <a:extLst>
                  <a:ext uri="{FF2B5EF4-FFF2-40B4-BE49-F238E27FC236}">
                    <a16:creationId xmlns:a16="http://schemas.microsoft.com/office/drawing/2014/main" id="{F3F02538-5025-7AAC-742B-EBD1FF4B03B8}"/>
                  </a:ext>
                </a:extLst>
              </p:cNvPr>
              <p:cNvGrpSpPr/>
              <p:nvPr/>
            </p:nvGrpSpPr>
            <p:grpSpPr>
              <a:xfrm>
                <a:off x="6636001" y="5239973"/>
                <a:ext cx="282393" cy="48688"/>
                <a:chOff x="6636001" y="5239973"/>
                <a:chExt cx="282393" cy="48688"/>
              </a:xfrm>
            </p:grpSpPr>
            <p:sp>
              <p:nvSpPr>
                <p:cNvPr id="1789" name="Freeform: Shape 1788">
                  <a:extLst>
                    <a:ext uri="{FF2B5EF4-FFF2-40B4-BE49-F238E27FC236}">
                      <a16:creationId xmlns:a16="http://schemas.microsoft.com/office/drawing/2014/main" id="{B859B197-BA79-B208-F79E-12E7F664417E}"/>
                    </a:ext>
                  </a:extLst>
                </p:cNvPr>
                <p:cNvSpPr/>
                <p:nvPr/>
              </p:nvSpPr>
              <p:spPr>
                <a:xfrm>
                  <a:off x="6710678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6 w 207716"/>
                    <a:gd name="connsiteY1" fmla="*/ 0 h 48625"/>
                    <a:gd name="connsiteX2" fmla="*/ 207716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6" y="0"/>
                      </a:lnTo>
                      <a:lnTo>
                        <a:pt x="207716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90" name="Freeform: Shape 1789">
                  <a:extLst>
                    <a:ext uri="{FF2B5EF4-FFF2-40B4-BE49-F238E27FC236}">
                      <a16:creationId xmlns:a16="http://schemas.microsoft.com/office/drawing/2014/main" id="{1B3BD90D-DF94-ABA1-400A-3685A01FE06D}"/>
                    </a:ext>
                  </a:extLst>
                </p:cNvPr>
                <p:cNvSpPr/>
                <p:nvPr/>
              </p:nvSpPr>
              <p:spPr>
                <a:xfrm rot="10800000">
                  <a:off x="6636001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778" name="Graphic 32">
                <a:extLst>
                  <a:ext uri="{FF2B5EF4-FFF2-40B4-BE49-F238E27FC236}">
                    <a16:creationId xmlns:a16="http://schemas.microsoft.com/office/drawing/2014/main" id="{00396D0C-F464-9649-E8A5-6AB217FFDEDB}"/>
                  </a:ext>
                </a:extLst>
              </p:cNvPr>
              <p:cNvGrpSpPr/>
              <p:nvPr/>
            </p:nvGrpSpPr>
            <p:grpSpPr>
              <a:xfrm>
                <a:off x="6480008" y="5256161"/>
                <a:ext cx="188304" cy="32501"/>
                <a:chOff x="6480008" y="5256161"/>
                <a:chExt cx="188304" cy="32501"/>
              </a:xfrm>
            </p:grpSpPr>
            <p:sp>
              <p:nvSpPr>
                <p:cNvPr id="1787" name="Freeform: Shape 1786">
                  <a:extLst>
                    <a:ext uri="{FF2B5EF4-FFF2-40B4-BE49-F238E27FC236}">
                      <a16:creationId xmlns:a16="http://schemas.microsoft.com/office/drawing/2014/main" id="{EBC81D34-DED7-10B3-9BD1-D816FD90379A}"/>
                    </a:ext>
                  </a:extLst>
                </p:cNvPr>
                <p:cNvSpPr/>
                <p:nvPr/>
              </p:nvSpPr>
              <p:spPr>
                <a:xfrm>
                  <a:off x="6529835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8" name="Freeform: Shape 1787">
                  <a:extLst>
                    <a:ext uri="{FF2B5EF4-FFF2-40B4-BE49-F238E27FC236}">
                      <a16:creationId xmlns:a16="http://schemas.microsoft.com/office/drawing/2014/main" id="{D5276FA8-7F17-1207-8157-917F17970BAC}"/>
                    </a:ext>
                  </a:extLst>
                </p:cNvPr>
                <p:cNvSpPr/>
                <p:nvPr/>
              </p:nvSpPr>
              <p:spPr>
                <a:xfrm rot="10800000">
                  <a:off x="6480008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779" name="Graphic 32">
                <a:extLst>
                  <a:ext uri="{FF2B5EF4-FFF2-40B4-BE49-F238E27FC236}">
                    <a16:creationId xmlns:a16="http://schemas.microsoft.com/office/drawing/2014/main" id="{AAA5293E-C826-BB21-61DD-4DD5AD2E83E2}"/>
                  </a:ext>
                </a:extLst>
              </p:cNvPr>
              <p:cNvGrpSpPr/>
              <p:nvPr/>
            </p:nvGrpSpPr>
            <p:grpSpPr>
              <a:xfrm>
                <a:off x="6387943" y="5274055"/>
                <a:ext cx="555302" cy="731845"/>
                <a:chOff x="6387943" y="5274055"/>
                <a:chExt cx="555302" cy="731845"/>
              </a:xfrm>
            </p:grpSpPr>
            <p:sp>
              <p:nvSpPr>
                <p:cNvPr id="1781" name="Freeform: Shape 1780">
                  <a:extLst>
                    <a:ext uri="{FF2B5EF4-FFF2-40B4-BE49-F238E27FC236}">
                      <a16:creationId xmlns:a16="http://schemas.microsoft.com/office/drawing/2014/main" id="{48E61789-8BC5-99C0-A30A-6F76EBF752BB}"/>
                    </a:ext>
                  </a:extLst>
                </p:cNvPr>
                <p:cNvSpPr/>
                <p:nvPr/>
              </p:nvSpPr>
              <p:spPr>
                <a:xfrm>
                  <a:off x="6558163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2" name="Freeform: Shape 1781">
                  <a:extLst>
                    <a:ext uri="{FF2B5EF4-FFF2-40B4-BE49-F238E27FC236}">
                      <a16:creationId xmlns:a16="http://schemas.microsoft.com/office/drawing/2014/main" id="{6843FCE6-64F9-E7BF-C972-716B185D33DC}"/>
                    </a:ext>
                  </a:extLst>
                </p:cNvPr>
                <p:cNvSpPr/>
                <p:nvPr/>
              </p:nvSpPr>
              <p:spPr>
                <a:xfrm>
                  <a:off x="6591423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3" name="Freeform: Shape 1782">
                  <a:extLst>
                    <a:ext uri="{FF2B5EF4-FFF2-40B4-BE49-F238E27FC236}">
                      <a16:creationId xmlns:a16="http://schemas.microsoft.com/office/drawing/2014/main" id="{91E2F469-B31E-5E60-CE0C-1AC6EA494F3F}"/>
                    </a:ext>
                  </a:extLst>
                </p:cNvPr>
                <p:cNvSpPr/>
                <p:nvPr/>
              </p:nvSpPr>
              <p:spPr>
                <a:xfrm>
                  <a:off x="6591423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4" name="Freeform: Shape 1783">
                  <a:extLst>
                    <a:ext uri="{FF2B5EF4-FFF2-40B4-BE49-F238E27FC236}">
                      <a16:creationId xmlns:a16="http://schemas.microsoft.com/office/drawing/2014/main" id="{011E6097-5DE7-FA79-20F9-581A1DCA5010}"/>
                    </a:ext>
                  </a:extLst>
                </p:cNvPr>
                <p:cNvSpPr/>
                <p:nvPr/>
              </p:nvSpPr>
              <p:spPr>
                <a:xfrm>
                  <a:off x="6591423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5" name="Freeform: Shape 1784">
                  <a:extLst>
                    <a:ext uri="{FF2B5EF4-FFF2-40B4-BE49-F238E27FC236}">
                      <a16:creationId xmlns:a16="http://schemas.microsoft.com/office/drawing/2014/main" id="{E849089C-708B-2175-4ECF-069E2A032AA4}"/>
                    </a:ext>
                  </a:extLst>
                </p:cNvPr>
                <p:cNvSpPr/>
                <p:nvPr/>
              </p:nvSpPr>
              <p:spPr>
                <a:xfrm>
                  <a:off x="6387943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1 w 170220"/>
                    <a:gd name="connsiteY1" fmla="*/ 0 h 731845"/>
                    <a:gd name="connsiteX2" fmla="*/ 170221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1" y="0"/>
                      </a:lnTo>
                      <a:lnTo>
                        <a:pt x="170221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6" name="Freeform: Shape 1785">
                  <a:extLst>
                    <a:ext uri="{FF2B5EF4-FFF2-40B4-BE49-F238E27FC236}">
                      <a16:creationId xmlns:a16="http://schemas.microsoft.com/office/drawing/2014/main" id="{E9AA0A1E-3798-C91E-7CA4-3F934B3127CE}"/>
                    </a:ext>
                  </a:extLst>
                </p:cNvPr>
                <p:cNvSpPr/>
                <p:nvPr/>
              </p:nvSpPr>
              <p:spPr>
                <a:xfrm>
                  <a:off x="6416523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6 w 112995"/>
                    <a:gd name="connsiteY1" fmla="*/ 0 h 690871"/>
                    <a:gd name="connsiteX2" fmla="*/ 112996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6" y="0"/>
                      </a:lnTo>
                      <a:lnTo>
                        <a:pt x="112996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6E5756D0-1D27-77BB-ECA5-E98177ED838D}"/>
                  </a:ext>
                </a:extLst>
              </p:cNvPr>
              <p:cNvSpPr/>
              <p:nvPr/>
            </p:nvSpPr>
            <p:spPr>
              <a:xfrm>
                <a:off x="6399894" y="5315662"/>
                <a:ext cx="164402" cy="690175"/>
              </a:xfrm>
              <a:custGeom>
                <a:avLst/>
                <a:gdLst>
                  <a:gd name="connsiteX0" fmla="*/ 118053 w 164402"/>
                  <a:gd name="connsiteY0" fmla="*/ 251220 h 690175"/>
                  <a:gd name="connsiteX1" fmla="*/ 118053 w 164402"/>
                  <a:gd name="connsiteY1" fmla="*/ 353845 h 690175"/>
                  <a:gd name="connsiteX2" fmla="*/ 71641 w 164402"/>
                  <a:gd name="connsiteY2" fmla="*/ 353845 h 690175"/>
                  <a:gd name="connsiteX3" fmla="*/ 71641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3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3" y="251220"/>
                    </a:moveTo>
                    <a:lnTo>
                      <a:pt x="118053" y="353845"/>
                    </a:lnTo>
                    <a:lnTo>
                      <a:pt x="71641" y="353845"/>
                    </a:lnTo>
                    <a:lnTo>
                      <a:pt x="71641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3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5" name="Graphic 32">
              <a:extLst>
                <a:ext uri="{FF2B5EF4-FFF2-40B4-BE49-F238E27FC236}">
                  <a16:creationId xmlns:a16="http://schemas.microsoft.com/office/drawing/2014/main" id="{A812ED00-32E8-6BC2-58A3-E393E5160CA4}"/>
                </a:ext>
              </a:extLst>
            </p:cNvPr>
            <p:cNvGrpSpPr/>
            <p:nvPr/>
          </p:nvGrpSpPr>
          <p:grpSpPr>
            <a:xfrm>
              <a:off x="9948538" y="8401191"/>
              <a:ext cx="140754" cy="279231"/>
              <a:chOff x="6802491" y="5312753"/>
              <a:chExt cx="140754" cy="279231"/>
            </a:xfrm>
            <a:solidFill>
              <a:srgbClr val="FFFFFF"/>
            </a:solidFill>
          </p:grpSpPr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97069E0A-94E6-F74A-6AEF-1ED652F2AF6C}"/>
                  </a:ext>
                </a:extLst>
              </p:cNvPr>
              <p:cNvSpPr/>
              <p:nvPr/>
            </p:nvSpPr>
            <p:spPr>
              <a:xfrm>
                <a:off x="6802491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5AEEB42E-5D51-4823-953D-9E2B4DCB9452}"/>
                  </a:ext>
                </a:extLst>
              </p:cNvPr>
              <p:cNvSpPr/>
              <p:nvPr/>
            </p:nvSpPr>
            <p:spPr>
              <a:xfrm>
                <a:off x="6802491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F067A6D-49DE-CA4F-BFFE-2DF91B21580E}"/>
                  </a:ext>
                </a:extLst>
              </p:cNvPr>
              <p:cNvSpPr/>
              <p:nvPr/>
            </p:nvSpPr>
            <p:spPr>
              <a:xfrm>
                <a:off x="6802491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DC3DA83D-23DA-2B1B-FA4D-AA5C06338689}"/>
                  </a:ext>
                </a:extLst>
              </p:cNvPr>
              <p:cNvSpPr/>
              <p:nvPr/>
            </p:nvSpPr>
            <p:spPr>
              <a:xfrm>
                <a:off x="6802491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5F3BDFC7-7DFC-4F1A-03E2-5031BCA07B2C}"/>
                  </a:ext>
                </a:extLst>
              </p:cNvPr>
              <p:cNvSpPr/>
              <p:nvPr/>
            </p:nvSpPr>
            <p:spPr>
              <a:xfrm>
                <a:off x="6802491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1AF5B297-E608-0110-B66A-92F9A769DBCC}"/>
                  </a:ext>
                </a:extLst>
              </p:cNvPr>
              <p:cNvSpPr/>
              <p:nvPr/>
            </p:nvSpPr>
            <p:spPr>
              <a:xfrm>
                <a:off x="6802491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80046890-A96E-4033-C05E-98BE7513B627}"/>
                  </a:ext>
                </a:extLst>
              </p:cNvPr>
              <p:cNvSpPr/>
              <p:nvPr/>
            </p:nvSpPr>
            <p:spPr>
              <a:xfrm>
                <a:off x="6802491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95A835BC-4A9D-008A-AB8A-29D0A2937962}"/>
                  </a:ext>
                </a:extLst>
              </p:cNvPr>
              <p:cNvSpPr/>
              <p:nvPr/>
            </p:nvSpPr>
            <p:spPr>
              <a:xfrm>
                <a:off x="6802491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77E521E8-24C8-5AAA-E470-BD2C1C478685}"/>
                  </a:ext>
                </a:extLst>
              </p:cNvPr>
              <p:cNvSpPr/>
              <p:nvPr/>
            </p:nvSpPr>
            <p:spPr>
              <a:xfrm>
                <a:off x="6802491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96AF60D9-D5E3-B295-4FE6-81BCED074237}"/>
                  </a:ext>
                </a:extLst>
              </p:cNvPr>
              <p:cNvSpPr/>
              <p:nvPr/>
            </p:nvSpPr>
            <p:spPr>
              <a:xfrm>
                <a:off x="6802491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6" name="Graphic 32">
              <a:extLst>
                <a:ext uri="{FF2B5EF4-FFF2-40B4-BE49-F238E27FC236}">
                  <a16:creationId xmlns:a16="http://schemas.microsoft.com/office/drawing/2014/main" id="{2B1517B6-359D-902D-374A-3913B8E25B04}"/>
                </a:ext>
              </a:extLst>
            </p:cNvPr>
            <p:cNvGrpSpPr/>
            <p:nvPr/>
          </p:nvGrpSpPr>
          <p:grpSpPr>
            <a:xfrm>
              <a:off x="9098575" y="7702416"/>
              <a:ext cx="491627" cy="79039"/>
              <a:chOff x="5952528" y="4613978"/>
              <a:chExt cx="491627" cy="79039"/>
            </a:xfrm>
          </p:grpSpPr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0A8EBF00-B742-8A6E-A79B-E29529D11BCC}"/>
                  </a:ext>
                </a:extLst>
              </p:cNvPr>
              <p:cNvSpPr/>
              <p:nvPr/>
            </p:nvSpPr>
            <p:spPr>
              <a:xfrm>
                <a:off x="5952528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8 w 384955"/>
                  <a:gd name="connsiteY2" fmla="*/ 0 h 79039"/>
                  <a:gd name="connsiteX3" fmla="*/ 90168 w 384955"/>
                  <a:gd name="connsiteY3" fmla="*/ 25293 h 79039"/>
                  <a:gd name="connsiteX4" fmla="*/ 60955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BA75FE26-7D03-1A4F-EAB6-A016B505202F}"/>
                  </a:ext>
                </a:extLst>
              </p:cNvPr>
              <p:cNvSpPr/>
              <p:nvPr/>
            </p:nvSpPr>
            <p:spPr>
              <a:xfrm>
                <a:off x="6230749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8 w 213407"/>
                  <a:gd name="connsiteY6" fmla="*/ 0 h 79039"/>
                  <a:gd name="connsiteX7" fmla="*/ 90168 w 213407"/>
                  <a:gd name="connsiteY7" fmla="*/ 25293 h 79039"/>
                  <a:gd name="connsiteX8" fmla="*/ 60955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7" name="Graphic 32">
              <a:extLst>
                <a:ext uri="{FF2B5EF4-FFF2-40B4-BE49-F238E27FC236}">
                  <a16:creationId xmlns:a16="http://schemas.microsoft.com/office/drawing/2014/main" id="{23857DE3-D055-8996-30CF-F5AFB4421B61}"/>
                </a:ext>
              </a:extLst>
            </p:cNvPr>
            <p:cNvGrpSpPr/>
            <p:nvPr/>
          </p:nvGrpSpPr>
          <p:grpSpPr>
            <a:xfrm>
              <a:off x="9088079" y="7778863"/>
              <a:ext cx="512177" cy="1314653"/>
              <a:chOff x="5942032" y="4690425"/>
              <a:chExt cx="512177" cy="1314653"/>
            </a:xfrm>
          </p:grpSpPr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3C0707A0-DB7A-9B00-2C79-5070C92AC502}"/>
                  </a:ext>
                </a:extLst>
              </p:cNvPr>
              <p:cNvSpPr/>
              <p:nvPr/>
            </p:nvSpPr>
            <p:spPr>
              <a:xfrm>
                <a:off x="6036879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9F18CC83-F6FC-0208-0DBE-008D9941966F}"/>
                  </a:ext>
                </a:extLst>
              </p:cNvPr>
              <p:cNvSpPr/>
              <p:nvPr/>
            </p:nvSpPr>
            <p:spPr>
              <a:xfrm>
                <a:off x="5942032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8" name="Graphic 32">
              <a:extLst>
                <a:ext uri="{FF2B5EF4-FFF2-40B4-BE49-F238E27FC236}">
                  <a16:creationId xmlns:a16="http://schemas.microsoft.com/office/drawing/2014/main" id="{7A289F73-F7DB-38B2-3C0F-3467F54D2D78}"/>
                </a:ext>
              </a:extLst>
            </p:cNvPr>
            <p:cNvGrpSpPr/>
            <p:nvPr/>
          </p:nvGrpSpPr>
          <p:grpSpPr>
            <a:xfrm>
              <a:off x="9460577" y="7860496"/>
              <a:ext cx="99084" cy="1134000"/>
              <a:chOff x="6314530" y="4772058"/>
              <a:chExt cx="99084" cy="1134000"/>
            </a:xfrm>
            <a:solidFill>
              <a:srgbClr val="FFFFFF"/>
            </a:solidFill>
          </p:grpSpPr>
          <p:grpSp>
            <p:nvGrpSpPr>
              <p:cNvPr id="1743" name="Graphic 32">
                <a:extLst>
                  <a:ext uri="{FF2B5EF4-FFF2-40B4-BE49-F238E27FC236}">
                    <a16:creationId xmlns:a16="http://schemas.microsoft.com/office/drawing/2014/main" id="{EBAC2BB0-28E7-0BCC-D141-432F9CBB8304}"/>
                  </a:ext>
                </a:extLst>
              </p:cNvPr>
              <p:cNvGrpSpPr/>
              <p:nvPr/>
            </p:nvGrpSpPr>
            <p:grpSpPr>
              <a:xfrm>
                <a:off x="6314530" y="4772058"/>
                <a:ext cx="37939" cy="1134000"/>
                <a:chOff x="6314530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1754" name="Graphic 32">
                  <a:extLst>
                    <a:ext uri="{FF2B5EF4-FFF2-40B4-BE49-F238E27FC236}">
                      <a16:creationId xmlns:a16="http://schemas.microsoft.com/office/drawing/2014/main" id="{2E297E0E-981F-14CA-47F6-F751EB4DF175}"/>
                    </a:ext>
                  </a:extLst>
                </p:cNvPr>
                <p:cNvGrpSpPr/>
                <p:nvPr/>
              </p:nvGrpSpPr>
              <p:grpSpPr>
                <a:xfrm>
                  <a:off x="6314530" y="4772058"/>
                  <a:ext cx="37939" cy="355868"/>
                  <a:chOff x="6314530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61" name="Freeform: Shape 1760">
                    <a:extLst>
                      <a:ext uri="{FF2B5EF4-FFF2-40B4-BE49-F238E27FC236}">
                        <a16:creationId xmlns:a16="http://schemas.microsoft.com/office/drawing/2014/main" id="{9D128324-32C5-8D06-7711-41CA9212C5EF}"/>
                      </a:ext>
                    </a:extLst>
                  </p:cNvPr>
                  <p:cNvSpPr/>
                  <p:nvPr/>
                </p:nvSpPr>
                <p:spPr>
                  <a:xfrm>
                    <a:off x="6314530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62" name="Freeform: Shape 1761">
                    <a:extLst>
                      <a:ext uri="{FF2B5EF4-FFF2-40B4-BE49-F238E27FC236}">
                        <a16:creationId xmlns:a16="http://schemas.microsoft.com/office/drawing/2014/main" id="{62F98E8E-9FA3-403C-056D-E41BDA69F579}"/>
                      </a:ext>
                    </a:extLst>
                  </p:cNvPr>
                  <p:cNvSpPr/>
                  <p:nvPr/>
                </p:nvSpPr>
                <p:spPr>
                  <a:xfrm>
                    <a:off x="6342985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55" name="Graphic 32">
                  <a:extLst>
                    <a:ext uri="{FF2B5EF4-FFF2-40B4-BE49-F238E27FC236}">
                      <a16:creationId xmlns:a16="http://schemas.microsoft.com/office/drawing/2014/main" id="{20419B6C-4A4F-BF44-3F0D-74AA1C8AA241}"/>
                    </a:ext>
                  </a:extLst>
                </p:cNvPr>
                <p:cNvGrpSpPr/>
                <p:nvPr/>
              </p:nvGrpSpPr>
              <p:grpSpPr>
                <a:xfrm>
                  <a:off x="6314530" y="5160744"/>
                  <a:ext cx="37939" cy="355868"/>
                  <a:chOff x="6314530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9" name="Freeform: Shape 1758">
                    <a:extLst>
                      <a:ext uri="{FF2B5EF4-FFF2-40B4-BE49-F238E27FC236}">
                        <a16:creationId xmlns:a16="http://schemas.microsoft.com/office/drawing/2014/main" id="{6F2AFA14-7849-AD37-3CD0-3819E8409B7D}"/>
                      </a:ext>
                    </a:extLst>
                  </p:cNvPr>
                  <p:cNvSpPr/>
                  <p:nvPr/>
                </p:nvSpPr>
                <p:spPr>
                  <a:xfrm>
                    <a:off x="6314530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60" name="Freeform: Shape 1759">
                    <a:extLst>
                      <a:ext uri="{FF2B5EF4-FFF2-40B4-BE49-F238E27FC236}">
                        <a16:creationId xmlns:a16="http://schemas.microsoft.com/office/drawing/2014/main" id="{CE11DC89-B3D3-495D-8837-8C02D462CD72}"/>
                      </a:ext>
                    </a:extLst>
                  </p:cNvPr>
                  <p:cNvSpPr/>
                  <p:nvPr/>
                </p:nvSpPr>
                <p:spPr>
                  <a:xfrm>
                    <a:off x="6342985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56" name="Graphic 32">
                  <a:extLst>
                    <a:ext uri="{FF2B5EF4-FFF2-40B4-BE49-F238E27FC236}">
                      <a16:creationId xmlns:a16="http://schemas.microsoft.com/office/drawing/2014/main" id="{7DCEE783-B21E-EE86-E302-4FBEF1620A37}"/>
                    </a:ext>
                  </a:extLst>
                </p:cNvPr>
                <p:cNvGrpSpPr/>
                <p:nvPr/>
              </p:nvGrpSpPr>
              <p:grpSpPr>
                <a:xfrm>
                  <a:off x="6314530" y="5550189"/>
                  <a:ext cx="37939" cy="355868"/>
                  <a:chOff x="6314530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7" name="Freeform: Shape 1756">
                    <a:extLst>
                      <a:ext uri="{FF2B5EF4-FFF2-40B4-BE49-F238E27FC236}">
                        <a16:creationId xmlns:a16="http://schemas.microsoft.com/office/drawing/2014/main" id="{6D54E564-AA5C-D1A6-E78C-F46B0887DB5D}"/>
                      </a:ext>
                    </a:extLst>
                  </p:cNvPr>
                  <p:cNvSpPr/>
                  <p:nvPr/>
                </p:nvSpPr>
                <p:spPr>
                  <a:xfrm>
                    <a:off x="6314530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58" name="Freeform: Shape 1757">
                    <a:extLst>
                      <a:ext uri="{FF2B5EF4-FFF2-40B4-BE49-F238E27FC236}">
                        <a16:creationId xmlns:a16="http://schemas.microsoft.com/office/drawing/2014/main" id="{FF5E3AC7-CF4F-1C16-D039-4CFF0FDF2842}"/>
                      </a:ext>
                    </a:extLst>
                  </p:cNvPr>
                  <p:cNvSpPr/>
                  <p:nvPr/>
                </p:nvSpPr>
                <p:spPr>
                  <a:xfrm>
                    <a:off x="6342985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44" name="Graphic 32">
                <a:extLst>
                  <a:ext uri="{FF2B5EF4-FFF2-40B4-BE49-F238E27FC236}">
                    <a16:creationId xmlns:a16="http://schemas.microsoft.com/office/drawing/2014/main" id="{F592256F-2136-8B04-2186-EA59E1FE8C83}"/>
                  </a:ext>
                </a:extLst>
              </p:cNvPr>
              <p:cNvGrpSpPr/>
              <p:nvPr/>
            </p:nvGrpSpPr>
            <p:grpSpPr>
              <a:xfrm>
                <a:off x="6375676" y="4772058"/>
                <a:ext cx="37939" cy="1134000"/>
                <a:chOff x="6375676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1745" name="Graphic 32">
                  <a:extLst>
                    <a:ext uri="{FF2B5EF4-FFF2-40B4-BE49-F238E27FC236}">
                      <a16:creationId xmlns:a16="http://schemas.microsoft.com/office/drawing/2014/main" id="{396569A7-F48C-DCCC-ED75-62CAB1CA53BA}"/>
                    </a:ext>
                  </a:extLst>
                </p:cNvPr>
                <p:cNvGrpSpPr/>
                <p:nvPr/>
              </p:nvGrpSpPr>
              <p:grpSpPr>
                <a:xfrm>
                  <a:off x="6375676" y="4772058"/>
                  <a:ext cx="37939" cy="355868"/>
                  <a:chOff x="6375676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2" name="Freeform: Shape 1751">
                    <a:extLst>
                      <a:ext uri="{FF2B5EF4-FFF2-40B4-BE49-F238E27FC236}">
                        <a16:creationId xmlns:a16="http://schemas.microsoft.com/office/drawing/2014/main" id="{B3405335-1B29-76B6-0CC5-48614C266630}"/>
                      </a:ext>
                    </a:extLst>
                  </p:cNvPr>
                  <p:cNvSpPr/>
                  <p:nvPr/>
                </p:nvSpPr>
                <p:spPr>
                  <a:xfrm>
                    <a:off x="637567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53" name="Freeform: Shape 1752">
                    <a:extLst>
                      <a:ext uri="{FF2B5EF4-FFF2-40B4-BE49-F238E27FC236}">
                        <a16:creationId xmlns:a16="http://schemas.microsoft.com/office/drawing/2014/main" id="{51F7BE89-D950-8219-EE67-0C32472E37C7}"/>
                      </a:ext>
                    </a:extLst>
                  </p:cNvPr>
                  <p:cNvSpPr/>
                  <p:nvPr/>
                </p:nvSpPr>
                <p:spPr>
                  <a:xfrm>
                    <a:off x="6404130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46" name="Graphic 32">
                  <a:extLst>
                    <a:ext uri="{FF2B5EF4-FFF2-40B4-BE49-F238E27FC236}">
                      <a16:creationId xmlns:a16="http://schemas.microsoft.com/office/drawing/2014/main" id="{EB468AD5-453B-D7C3-73E9-3DB3F54FF7D0}"/>
                    </a:ext>
                  </a:extLst>
                </p:cNvPr>
                <p:cNvGrpSpPr/>
                <p:nvPr/>
              </p:nvGrpSpPr>
              <p:grpSpPr>
                <a:xfrm>
                  <a:off x="6375676" y="5160744"/>
                  <a:ext cx="37939" cy="355868"/>
                  <a:chOff x="6375676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0" name="Freeform: Shape 1749">
                    <a:extLst>
                      <a:ext uri="{FF2B5EF4-FFF2-40B4-BE49-F238E27FC236}">
                        <a16:creationId xmlns:a16="http://schemas.microsoft.com/office/drawing/2014/main" id="{BF17FA1F-24B6-2AC0-89E9-E79FB7A3661A}"/>
                      </a:ext>
                    </a:extLst>
                  </p:cNvPr>
                  <p:cNvSpPr/>
                  <p:nvPr/>
                </p:nvSpPr>
                <p:spPr>
                  <a:xfrm>
                    <a:off x="637567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51" name="Freeform: Shape 1750">
                    <a:extLst>
                      <a:ext uri="{FF2B5EF4-FFF2-40B4-BE49-F238E27FC236}">
                        <a16:creationId xmlns:a16="http://schemas.microsoft.com/office/drawing/2014/main" id="{D2FA28E7-E18F-8E80-9211-F80281E268E8}"/>
                      </a:ext>
                    </a:extLst>
                  </p:cNvPr>
                  <p:cNvSpPr/>
                  <p:nvPr/>
                </p:nvSpPr>
                <p:spPr>
                  <a:xfrm>
                    <a:off x="6404130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47" name="Graphic 32">
                  <a:extLst>
                    <a:ext uri="{FF2B5EF4-FFF2-40B4-BE49-F238E27FC236}">
                      <a16:creationId xmlns:a16="http://schemas.microsoft.com/office/drawing/2014/main" id="{0DE5B086-A6FA-C8FE-B587-18B89CA1BADF}"/>
                    </a:ext>
                  </a:extLst>
                </p:cNvPr>
                <p:cNvGrpSpPr/>
                <p:nvPr/>
              </p:nvGrpSpPr>
              <p:grpSpPr>
                <a:xfrm>
                  <a:off x="6375676" y="5550189"/>
                  <a:ext cx="37939" cy="355868"/>
                  <a:chOff x="6375676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48" name="Freeform: Shape 1747">
                    <a:extLst>
                      <a:ext uri="{FF2B5EF4-FFF2-40B4-BE49-F238E27FC236}">
                        <a16:creationId xmlns:a16="http://schemas.microsoft.com/office/drawing/2014/main" id="{3D359DDA-3C3E-72F5-D805-6790C3CA5E50}"/>
                      </a:ext>
                    </a:extLst>
                  </p:cNvPr>
                  <p:cNvSpPr/>
                  <p:nvPr/>
                </p:nvSpPr>
                <p:spPr>
                  <a:xfrm>
                    <a:off x="637567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49" name="Freeform: Shape 1748">
                    <a:extLst>
                      <a:ext uri="{FF2B5EF4-FFF2-40B4-BE49-F238E27FC236}">
                        <a16:creationId xmlns:a16="http://schemas.microsoft.com/office/drawing/2014/main" id="{8B1A7D74-E706-AE3B-61B9-C13616B11128}"/>
                      </a:ext>
                    </a:extLst>
                  </p:cNvPr>
                  <p:cNvSpPr/>
                  <p:nvPr/>
                </p:nvSpPr>
                <p:spPr>
                  <a:xfrm>
                    <a:off x="6404130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79" name="Graphic 32">
              <a:extLst>
                <a:ext uri="{FF2B5EF4-FFF2-40B4-BE49-F238E27FC236}">
                  <a16:creationId xmlns:a16="http://schemas.microsoft.com/office/drawing/2014/main" id="{EF1B27A3-5F80-B764-7FF0-0D5DDCB39172}"/>
                </a:ext>
              </a:extLst>
            </p:cNvPr>
            <p:cNvGrpSpPr/>
            <p:nvPr/>
          </p:nvGrpSpPr>
          <p:grpSpPr>
            <a:xfrm>
              <a:off x="9130760" y="7837353"/>
              <a:ext cx="213217" cy="1199255"/>
              <a:chOff x="5984713" y="4748915"/>
              <a:chExt cx="213217" cy="1199255"/>
            </a:xfrm>
          </p:grpSpPr>
          <p:grpSp>
            <p:nvGrpSpPr>
              <p:cNvPr id="1561" name="Graphic 32">
                <a:extLst>
                  <a:ext uri="{FF2B5EF4-FFF2-40B4-BE49-F238E27FC236}">
                    <a16:creationId xmlns:a16="http://schemas.microsoft.com/office/drawing/2014/main" id="{476F7E26-F682-7DE8-6E9C-76931268DE2D}"/>
                  </a:ext>
                </a:extLst>
              </p:cNvPr>
              <p:cNvGrpSpPr/>
              <p:nvPr/>
            </p:nvGrpSpPr>
            <p:grpSpPr>
              <a:xfrm>
                <a:off x="6014179" y="4748915"/>
                <a:ext cx="183751" cy="1199255"/>
                <a:chOff x="6014179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1713" name="Freeform: Shape 1712">
                  <a:extLst>
                    <a:ext uri="{FF2B5EF4-FFF2-40B4-BE49-F238E27FC236}">
                      <a16:creationId xmlns:a16="http://schemas.microsoft.com/office/drawing/2014/main" id="{2EB68891-6B3D-E195-4066-A5A9A878AE7D}"/>
                    </a:ext>
                  </a:extLst>
                </p:cNvPr>
                <p:cNvSpPr/>
                <p:nvPr/>
              </p:nvSpPr>
              <p:spPr>
                <a:xfrm rot="10800000">
                  <a:off x="6043645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4" name="Freeform: Shape 1713">
                  <a:extLst>
                    <a:ext uri="{FF2B5EF4-FFF2-40B4-BE49-F238E27FC236}">
                      <a16:creationId xmlns:a16="http://schemas.microsoft.com/office/drawing/2014/main" id="{5D595F18-4BAA-C65E-349C-D6ADB63510F6}"/>
                    </a:ext>
                  </a:extLst>
                </p:cNvPr>
                <p:cNvSpPr/>
                <p:nvPr/>
              </p:nvSpPr>
              <p:spPr>
                <a:xfrm rot="10800000">
                  <a:off x="6073048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5" name="Freeform: Shape 1714">
                  <a:extLst>
                    <a:ext uri="{FF2B5EF4-FFF2-40B4-BE49-F238E27FC236}">
                      <a16:creationId xmlns:a16="http://schemas.microsoft.com/office/drawing/2014/main" id="{AC09683C-AFBA-C2DC-AD31-AECC9A228844}"/>
                    </a:ext>
                  </a:extLst>
                </p:cNvPr>
                <p:cNvSpPr/>
                <p:nvPr/>
              </p:nvSpPr>
              <p:spPr>
                <a:xfrm rot="10800000">
                  <a:off x="6043645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6" name="Freeform: Shape 1715">
                  <a:extLst>
                    <a:ext uri="{FF2B5EF4-FFF2-40B4-BE49-F238E27FC236}">
                      <a16:creationId xmlns:a16="http://schemas.microsoft.com/office/drawing/2014/main" id="{978FDDA9-57AF-8845-F7B0-B83C0538F594}"/>
                    </a:ext>
                  </a:extLst>
                </p:cNvPr>
                <p:cNvSpPr/>
                <p:nvPr/>
              </p:nvSpPr>
              <p:spPr>
                <a:xfrm rot="10800000">
                  <a:off x="6131980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7" name="Freeform: Shape 1716">
                  <a:extLst>
                    <a:ext uri="{FF2B5EF4-FFF2-40B4-BE49-F238E27FC236}">
                      <a16:creationId xmlns:a16="http://schemas.microsoft.com/office/drawing/2014/main" id="{C103FB84-B9E4-FD25-D759-E5FD58273366}"/>
                    </a:ext>
                  </a:extLst>
                </p:cNvPr>
                <p:cNvSpPr/>
                <p:nvPr/>
              </p:nvSpPr>
              <p:spPr>
                <a:xfrm rot="10800000">
                  <a:off x="6102514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8" name="Freeform: Shape 1717">
                  <a:extLst>
                    <a:ext uri="{FF2B5EF4-FFF2-40B4-BE49-F238E27FC236}">
                      <a16:creationId xmlns:a16="http://schemas.microsoft.com/office/drawing/2014/main" id="{F2614F52-3756-4C94-6F6B-9544FB39EED6}"/>
                    </a:ext>
                  </a:extLst>
                </p:cNvPr>
                <p:cNvSpPr/>
                <p:nvPr/>
              </p:nvSpPr>
              <p:spPr>
                <a:xfrm rot="10800000">
                  <a:off x="6043645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9" name="Freeform: Shape 1718">
                  <a:extLst>
                    <a:ext uri="{FF2B5EF4-FFF2-40B4-BE49-F238E27FC236}">
                      <a16:creationId xmlns:a16="http://schemas.microsoft.com/office/drawing/2014/main" id="{F704C4B9-ED06-0D3A-28D6-E9D4E1BA2AE4}"/>
                    </a:ext>
                  </a:extLst>
                </p:cNvPr>
                <p:cNvSpPr/>
                <p:nvPr/>
              </p:nvSpPr>
              <p:spPr>
                <a:xfrm rot="10800000">
                  <a:off x="6161446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0" name="Freeform: Shape 1719">
                  <a:extLst>
                    <a:ext uri="{FF2B5EF4-FFF2-40B4-BE49-F238E27FC236}">
                      <a16:creationId xmlns:a16="http://schemas.microsoft.com/office/drawing/2014/main" id="{DCAF7F44-FAB7-7EF5-41AF-48FF49292C2B}"/>
                    </a:ext>
                  </a:extLst>
                </p:cNvPr>
                <p:cNvSpPr/>
                <p:nvPr/>
              </p:nvSpPr>
              <p:spPr>
                <a:xfrm rot="10800000">
                  <a:off x="6131980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1" name="Freeform: Shape 1720">
                  <a:extLst>
                    <a:ext uri="{FF2B5EF4-FFF2-40B4-BE49-F238E27FC236}">
                      <a16:creationId xmlns:a16="http://schemas.microsoft.com/office/drawing/2014/main" id="{0C4BD35B-628D-9909-D0B5-8BC6BE0462D0}"/>
                    </a:ext>
                  </a:extLst>
                </p:cNvPr>
                <p:cNvSpPr/>
                <p:nvPr/>
              </p:nvSpPr>
              <p:spPr>
                <a:xfrm rot="10800000">
                  <a:off x="6073048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2" name="Freeform: Shape 1721">
                  <a:extLst>
                    <a:ext uri="{FF2B5EF4-FFF2-40B4-BE49-F238E27FC236}">
                      <a16:creationId xmlns:a16="http://schemas.microsoft.com/office/drawing/2014/main" id="{A8031F78-BCED-82AF-FDAE-74FE7916B003}"/>
                    </a:ext>
                  </a:extLst>
                </p:cNvPr>
                <p:cNvSpPr/>
                <p:nvPr/>
              </p:nvSpPr>
              <p:spPr>
                <a:xfrm rot="10800000">
                  <a:off x="6043645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3" name="Freeform: Shape 1722">
                  <a:extLst>
                    <a:ext uri="{FF2B5EF4-FFF2-40B4-BE49-F238E27FC236}">
                      <a16:creationId xmlns:a16="http://schemas.microsoft.com/office/drawing/2014/main" id="{83CE4061-0B8C-3B88-7A98-6857E9C677D1}"/>
                    </a:ext>
                  </a:extLst>
                </p:cNvPr>
                <p:cNvSpPr/>
                <p:nvPr/>
              </p:nvSpPr>
              <p:spPr>
                <a:xfrm rot="10800000">
                  <a:off x="6131980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4" name="Freeform: Shape 1723">
                  <a:extLst>
                    <a:ext uri="{FF2B5EF4-FFF2-40B4-BE49-F238E27FC236}">
                      <a16:creationId xmlns:a16="http://schemas.microsoft.com/office/drawing/2014/main" id="{38662BB2-92F3-CB6A-37B1-BAB815FDC2D8}"/>
                    </a:ext>
                  </a:extLst>
                </p:cNvPr>
                <p:cNvSpPr/>
                <p:nvPr/>
              </p:nvSpPr>
              <p:spPr>
                <a:xfrm rot="10800000">
                  <a:off x="6102514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5" name="Freeform: Shape 1724">
                  <a:extLst>
                    <a:ext uri="{FF2B5EF4-FFF2-40B4-BE49-F238E27FC236}">
                      <a16:creationId xmlns:a16="http://schemas.microsoft.com/office/drawing/2014/main" id="{1F3EB1AE-7E90-892E-B9EC-CB04F0493542}"/>
                    </a:ext>
                  </a:extLst>
                </p:cNvPr>
                <p:cNvSpPr/>
                <p:nvPr/>
              </p:nvSpPr>
              <p:spPr>
                <a:xfrm rot="10800000">
                  <a:off x="6073048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6" name="Freeform: Shape 1725">
                  <a:extLst>
                    <a:ext uri="{FF2B5EF4-FFF2-40B4-BE49-F238E27FC236}">
                      <a16:creationId xmlns:a16="http://schemas.microsoft.com/office/drawing/2014/main" id="{5A4FF61B-645B-2C41-768F-D5B5F71E680B}"/>
                    </a:ext>
                  </a:extLst>
                </p:cNvPr>
                <p:cNvSpPr/>
                <p:nvPr/>
              </p:nvSpPr>
              <p:spPr>
                <a:xfrm rot="10800000">
                  <a:off x="6161446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7" name="Freeform: Shape 1726">
                  <a:extLst>
                    <a:ext uri="{FF2B5EF4-FFF2-40B4-BE49-F238E27FC236}">
                      <a16:creationId xmlns:a16="http://schemas.microsoft.com/office/drawing/2014/main" id="{4B114DC8-8564-E5D2-3E17-674FBC216D62}"/>
                    </a:ext>
                  </a:extLst>
                </p:cNvPr>
                <p:cNvSpPr/>
                <p:nvPr/>
              </p:nvSpPr>
              <p:spPr>
                <a:xfrm rot="10800000">
                  <a:off x="6131980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8" name="Freeform: Shape 1727">
                  <a:extLst>
                    <a:ext uri="{FF2B5EF4-FFF2-40B4-BE49-F238E27FC236}">
                      <a16:creationId xmlns:a16="http://schemas.microsoft.com/office/drawing/2014/main" id="{138612E9-71A0-E878-E589-06B766C16628}"/>
                    </a:ext>
                  </a:extLst>
                </p:cNvPr>
                <p:cNvSpPr/>
                <p:nvPr/>
              </p:nvSpPr>
              <p:spPr>
                <a:xfrm rot="10800000">
                  <a:off x="6043645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9" name="Freeform: Shape 1728">
                  <a:extLst>
                    <a:ext uri="{FF2B5EF4-FFF2-40B4-BE49-F238E27FC236}">
                      <a16:creationId xmlns:a16="http://schemas.microsoft.com/office/drawing/2014/main" id="{AE356092-E9E0-724D-FE36-498ADEAE2035}"/>
                    </a:ext>
                  </a:extLst>
                </p:cNvPr>
                <p:cNvSpPr/>
                <p:nvPr/>
              </p:nvSpPr>
              <p:spPr>
                <a:xfrm rot="10800000">
                  <a:off x="6014179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0" name="Freeform: Shape 1729">
                  <a:extLst>
                    <a:ext uri="{FF2B5EF4-FFF2-40B4-BE49-F238E27FC236}">
                      <a16:creationId xmlns:a16="http://schemas.microsoft.com/office/drawing/2014/main" id="{161345C8-1ECB-15FA-8CB6-4171B20B4F44}"/>
                    </a:ext>
                  </a:extLst>
                </p:cNvPr>
                <p:cNvSpPr/>
                <p:nvPr/>
              </p:nvSpPr>
              <p:spPr>
                <a:xfrm rot="10800000">
                  <a:off x="6043645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1" name="Freeform: Shape 1730">
                  <a:extLst>
                    <a:ext uri="{FF2B5EF4-FFF2-40B4-BE49-F238E27FC236}">
                      <a16:creationId xmlns:a16="http://schemas.microsoft.com/office/drawing/2014/main" id="{281E6FDB-2C73-3B1D-1BC6-35221F41EBDD}"/>
                    </a:ext>
                  </a:extLst>
                </p:cNvPr>
                <p:cNvSpPr/>
                <p:nvPr/>
              </p:nvSpPr>
              <p:spPr>
                <a:xfrm rot="10800000">
                  <a:off x="6102514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2" name="Freeform: Shape 1731">
                  <a:extLst>
                    <a:ext uri="{FF2B5EF4-FFF2-40B4-BE49-F238E27FC236}">
                      <a16:creationId xmlns:a16="http://schemas.microsoft.com/office/drawing/2014/main" id="{0AABDAC4-4320-35BC-F868-FD89C18AB4A4}"/>
                    </a:ext>
                  </a:extLst>
                </p:cNvPr>
                <p:cNvSpPr/>
                <p:nvPr/>
              </p:nvSpPr>
              <p:spPr>
                <a:xfrm rot="10800000">
                  <a:off x="6073048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3" name="Freeform: Shape 1732">
                  <a:extLst>
                    <a:ext uri="{FF2B5EF4-FFF2-40B4-BE49-F238E27FC236}">
                      <a16:creationId xmlns:a16="http://schemas.microsoft.com/office/drawing/2014/main" id="{ABD92557-C746-FC4F-2F5D-5EB8075D97F8}"/>
                    </a:ext>
                  </a:extLst>
                </p:cNvPr>
                <p:cNvSpPr/>
                <p:nvPr/>
              </p:nvSpPr>
              <p:spPr>
                <a:xfrm rot="10800000">
                  <a:off x="6131980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4" name="Freeform: Shape 1733">
                  <a:extLst>
                    <a:ext uri="{FF2B5EF4-FFF2-40B4-BE49-F238E27FC236}">
                      <a16:creationId xmlns:a16="http://schemas.microsoft.com/office/drawing/2014/main" id="{B90CC9CB-353A-422B-11F3-87D0E5B8C74A}"/>
                    </a:ext>
                  </a:extLst>
                </p:cNvPr>
                <p:cNvSpPr/>
                <p:nvPr/>
              </p:nvSpPr>
              <p:spPr>
                <a:xfrm rot="10800000">
                  <a:off x="6190912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5" name="Freeform: Shape 1734">
                  <a:extLst>
                    <a:ext uri="{FF2B5EF4-FFF2-40B4-BE49-F238E27FC236}">
                      <a16:creationId xmlns:a16="http://schemas.microsoft.com/office/drawing/2014/main" id="{2C8DAD21-5015-90A7-14D5-47DD1B803165}"/>
                    </a:ext>
                  </a:extLst>
                </p:cNvPr>
                <p:cNvSpPr/>
                <p:nvPr/>
              </p:nvSpPr>
              <p:spPr>
                <a:xfrm rot="10800000">
                  <a:off x="6131980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6" name="Freeform: Shape 1735">
                  <a:extLst>
                    <a:ext uri="{FF2B5EF4-FFF2-40B4-BE49-F238E27FC236}">
                      <a16:creationId xmlns:a16="http://schemas.microsoft.com/office/drawing/2014/main" id="{432A3EFE-5BEF-8D1F-F76E-E9AC17FDCCAA}"/>
                    </a:ext>
                  </a:extLst>
                </p:cNvPr>
                <p:cNvSpPr/>
                <p:nvPr/>
              </p:nvSpPr>
              <p:spPr>
                <a:xfrm rot="10800000">
                  <a:off x="6043645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7" name="Freeform: Shape 1736">
                  <a:extLst>
                    <a:ext uri="{FF2B5EF4-FFF2-40B4-BE49-F238E27FC236}">
                      <a16:creationId xmlns:a16="http://schemas.microsoft.com/office/drawing/2014/main" id="{BE61D30D-B39F-24CF-E754-6B05891049F6}"/>
                    </a:ext>
                  </a:extLst>
                </p:cNvPr>
                <p:cNvSpPr/>
                <p:nvPr/>
              </p:nvSpPr>
              <p:spPr>
                <a:xfrm rot="10800000">
                  <a:off x="6102514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8" name="Freeform: Shape 1737">
                  <a:extLst>
                    <a:ext uri="{FF2B5EF4-FFF2-40B4-BE49-F238E27FC236}">
                      <a16:creationId xmlns:a16="http://schemas.microsoft.com/office/drawing/2014/main" id="{CB241B30-324B-2868-4A27-0EABFD3A3F20}"/>
                    </a:ext>
                  </a:extLst>
                </p:cNvPr>
                <p:cNvSpPr/>
                <p:nvPr/>
              </p:nvSpPr>
              <p:spPr>
                <a:xfrm rot="10800000">
                  <a:off x="6014179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9" name="Freeform: Shape 1738">
                  <a:extLst>
                    <a:ext uri="{FF2B5EF4-FFF2-40B4-BE49-F238E27FC236}">
                      <a16:creationId xmlns:a16="http://schemas.microsoft.com/office/drawing/2014/main" id="{A0E657E4-1DD5-AFA9-B4FC-DACF1191DBD6}"/>
                    </a:ext>
                  </a:extLst>
                </p:cNvPr>
                <p:cNvSpPr/>
                <p:nvPr/>
              </p:nvSpPr>
              <p:spPr>
                <a:xfrm rot="10800000">
                  <a:off x="6073048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0" name="Freeform: Shape 1739">
                  <a:extLst>
                    <a:ext uri="{FF2B5EF4-FFF2-40B4-BE49-F238E27FC236}">
                      <a16:creationId xmlns:a16="http://schemas.microsoft.com/office/drawing/2014/main" id="{028D4743-0570-472C-FE48-7549A267AB81}"/>
                    </a:ext>
                  </a:extLst>
                </p:cNvPr>
                <p:cNvSpPr/>
                <p:nvPr/>
              </p:nvSpPr>
              <p:spPr>
                <a:xfrm rot="10800000">
                  <a:off x="6131980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1" name="Freeform: Shape 1740">
                  <a:extLst>
                    <a:ext uri="{FF2B5EF4-FFF2-40B4-BE49-F238E27FC236}">
                      <a16:creationId xmlns:a16="http://schemas.microsoft.com/office/drawing/2014/main" id="{0901D7A7-186F-3262-FCA6-05F4B8218C21}"/>
                    </a:ext>
                  </a:extLst>
                </p:cNvPr>
                <p:cNvSpPr/>
                <p:nvPr/>
              </p:nvSpPr>
              <p:spPr>
                <a:xfrm rot="10800000">
                  <a:off x="6043645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2" name="Freeform: Shape 1741">
                  <a:extLst>
                    <a:ext uri="{FF2B5EF4-FFF2-40B4-BE49-F238E27FC236}">
                      <a16:creationId xmlns:a16="http://schemas.microsoft.com/office/drawing/2014/main" id="{86C16F03-1F93-3D50-4339-7EFB93F4645A}"/>
                    </a:ext>
                  </a:extLst>
                </p:cNvPr>
                <p:cNvSpPr/>
                <p:nvPr/>
              </p:nvSpPr>
              <p:spPr>
                <a:xfrm rot="10800000">
                  <a:off x="6014179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562" name="Graphic 32">
                <a:extLst>
                  <a:ext uri="{FF2B5EF4-FFF2-40B4-BE49-F238E27FC236}">
                    <a16:creationId xmlns:a16="http://schemas.microsoft.com/office/drawing/2014/main" id="{CB335C5E-DD89-B9D8-0B43-24125A512E17}"/>
                  </a:ext>
                </a:extLst>
              </p:cNvPr>
              <p:cNvGrpSpPr/>
              <p:nvPr/>
            </p:nvGrpSpPr>
            <p:grpSpPr>
              <a:xfrm>
                <a:off x="5984713" y="4748915"/>
                <a:ext cx="213217" cy="1199255"/>
                <a:chOff x="5984713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1563" name="Graphic 32">
                  <a:extLst>
                    <a:ext uri="{FF2B5EF4-FFF2-40B4-BE49-F238E27FC236}">
                      <a16:creationId xmlns:a16="http://schemas.microsoft.com/office/drawing/2014/main" id="{CBDA53F5-A875-C16D-FAD1-5F8C3A6A6A3C}"/>
                    </a:ext>
                  </a:extLst>
                </p:cNvPr>
                <p:cNvGrpSpPr/>
                <p:nvPr/>
              </p:nvGrpSpPr>
              <p:grpSpPr>
                <a:xfrm>
                  <a:off x="5984713" y="4748915"/>
                  <a:ext cx="213217" cy="10749"/>
                  <a:chOff x="5984713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706" name="Freeform: Shape 1705">
                    <a:extLst>
                      <a:ext uri="{FF2B5EF4-FFF2-40B4-BE49-F238E27FC236}">
                        <a16:creationId xmlns:a16="http://schemas.microsoft.com/office/drawing/2014/main" id="{04051D72-2B67-7842-EB94-4B42E8D096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7" name="Freeform: Shape 1706">
                    <a:extLst>
                      <a:ext uri="{FF2B5EF4-FFF2-40B4-BE49-F238E27FC236}">
                        <a16:creationId xmlns:a16="http://schemas.microsoft.com/office/drawing/2014/main" id="{50B518D3-3E43-DB12-5E45-357A2A6C5B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8" name="Freeform: Shape 1707">
                    <a:extLst>
                      <a:ext uri="{FF2B5EF4-FFF2-40B4-BE49-F238E27FC236}">
                        <a16:creationId xmlns:a16="http://schemas.microsoft.com/office/drawing/2014/main" id="{0C15354B-247A-2227-254C-7ED16D4947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9" name="Freeform: Shape 1708">
                    <a:extLst>
                      <a:ext uri="{FF2B5EF4-FFF2-40B4-BE49-F238E27FC236}">
                        <a16:creationId xmlns:a16="http://schemas.microsoft.com/office/drawing/2014/main" id="{FC0AA764-FFCF-F00E-1E25-156521DA77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10" name="Freeform: Shape 1709">
                    <a:extLst>
                      <a:ext uri="{FF2B5EF4-FFF2-40B4-BE49-F238E27FC236}">
                        <a16:creationId xmlns:a16="http://schemas.microsoft.com/office/drawing/2014/main" id="{284E733C-81CC-5FB0-4F05-300634DC31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11" name="Freeform: Shape 1710">
                    <a:extLst>
                      <a:ext uri="{FF2B5EF4-FFF2-40B4-BE49-F238E27FC236}">
                        <a16:creationId xmlns:a16="http://schemas.microsoft.com/office/drawing/2014/main" id="{31502E79-5975-0A08-F664-16ED283E90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12" name="Freeform: Shape 1711">
                    <a:extLst>
                      <a:ext uri="{FF2B5EF4-FFF2-40B4-BE49-F238E27FC236}">
                        <a16:creationId xmlns:a16="http://schemas.microsoft.com/office/drawing/2014/main" id="{C48210EB-0E73-36BC-5433-40F03F8D6E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4" name="Graphic 32">
                  <a:extLst>
                    <a:ext uri="{FF2B5EF4-FFF2-40B4-BE49-F238E27FC236}">
                      <a16:creationId xmlns:a16="http://schemas.microsoft.com/office/drawing/2014/main" id="{C2242530-E294-CC92-FE05-1326539A9526}"/>
                    </a:ext>
                  </a:extLst>
                </p:cNvPr>
                <p:cNvGrpSpPr/>
                <p:nvPr/>
              </p:nvGrpSpPr>
              <p:grpSpPr>
                <a:xfrm>
                  <a:off x="5984713" y="4811451"/>
                  <a:ext cx="213217" cy="10749"/>
                  <a:chOff x="5984713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99" name="Freeform: Shape 1698">
                    <a:extLst>
                      <a:ext uri="{FF2B5EF4-FFF2-40B4-BE49-F238E27FC236}">
                        <a16:creationId xmlns:a16="http://schemas.microsoft.com/office/drawing/2014/main" id="{19CD8ACC-0412-545C-A7D2-4EF67F6F8E5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0" name="Freeform: Shape 1699">
                    <a:extLst>
                      <a:ext uri="{FF2B5EF4-FFF2-40B4-BE49-F238E27FC236}">
                        <a16:creationId xmlns:a16="http://schemas.microsoft.com/office/drawing/2014/main" id="{EB18957C-93B1-F7BB-1463-567C10D13F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1" name="Freeform: Shape 1700">
                    <a:extLst>
                      <a:ext uri="{FF2B5EF4-FFF2-40B4-BE49-F238E27FC236}">
                        <a16:creationId xmlns:a16="http://schemas.microsoft.com/office/drawing/2014/main" id="{0A989AE1-99D8-C022-E6D7-65D7F6F318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2" name="Freeform: Shape 1701">
                    <a:extLst>
                      <a:ext uri="{FF2B5EF4-FFF2-40B4-BE49-F238E27FC236}">
                        <a16:creationId xmlns:a16="http://schemas.microsoft.com/office/drawing/2014/main" id="{EF11F8CC-A1BE-BBEE-E4F9-ADCEAB5A780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3" name="Freeform: Shape 1702">
                    <a:extLst>
                      <a:ext uri="{FF2B5EF4-FFF2-40B4-BE49-F238E27FC236}">
                        <a16:creationId xmlns:a16="http://schemas.microsoft.com/office/drawing/2014/main" id="{971B6B55-9034-62B0-2112-FAE5CAC1C5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4" name="Freeform: Shape 1703">
                    <a:extLst>
                      <a:ext uri="{FF2B5EF4-FFF2-40B4-BE49-F238E27FC236}">
                        <a16:creationId xmlns:a16="http://schemas.microsoft.com/office/drawing/2014/main" id="{B0DBCB8F-7564-D304-5DF3-9173EE1AC4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5" name="Freeform: Shape 1704">
                    <a:extLst>
                      <a:ext uri="{FF2B5EF4-FFF2-40B4-BE49-F238E27FC236}">
                        <a16:creationId xmlns:a16="http://schemas.microsoft.com/office/drawing/2014/main" id="{8079D0C6-1A3D-CF8E-91FC-F9F85D683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5" name="Graphic 32">
                  <a:extLst>
                    <a:ext uri="{FF2B5EF4-FFF2-40B4-BE49-F238E27FC236}">
                      <a16:creationId xmlns:a16="http://schemas.microsoft.com/office/drawing/2014/main" id="{938D85F7-AA4A-5162-C49A-BBDF91422990}"/>
                    </a:ext>
                  </a:extLst>
                </p:cNvPr>
                <p:cNvGrpSpPr/>
                <p:nvPr/>
              </p:nvGrpSpPr>
              <p:grpSpPr>
                <a:xfrm>
                  <a:off x="5984713" y="4873987"/>
                  <a:ext cx="213217" cy="10749"/>
                  <a:chOff x="5984713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92" name="Freeform: Shape 1691">
                    <a:extLst>
                      <a:ext uri="{FF2B5EF4-FFF2-40B4-BE49-F238E27FC236}">
                        <a16:creationId xmlns:a16="http://schemas.microsoft.com/office/drawing/2014/main" id="{8A77E53D-94DF-098C-2F7C-F89D07D9B9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3" name="Freeform: Shape 1692">
                    <a:extLst>
                      <a:ext uri="{FF2B5EF4-FFF2-40B4-BE49-F238E27FC236}">
                        <a16:creationId xmlns:a16="http://schemas.microsoft.com/office/drawing/2014/main" id="{144F7712-5AD6-CD95-F533-15E520997E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4" name="Freeform: Shape 1693">
                    <a:extLst>
                      <a:ext uri="{FF2B5EF4-FFF2-40B4-BE49-F238E27FC236}">
                        <a16:creationId xmlns:a16="http://schemas.microsoft.com/office/drawing/2014/main" id="{0896E66C-6C35-C71F-6DE8-7E15DEB880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5" name="Freeform: Shape 1694">
                    <a:extLst>
                      <a:ext uri="{FF2B5EF4-FFF2-40B4-BE49-F238E27FC236}">
                        <a16:creationId xmlns:a16="http://schemas.microsoft.com/office/drawing/2014/main" id="{A18F7731-4C32-9F60-0CAD-D4BC5DE5D9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6" name="Freeform: Shape 1695">
                    <a:extLst>
                      <a:ext uri="{FF2B5EF4-FFF2-40B4-BE49-F238E27FC236}">
                        <a16:creationId xmlns:a16="http://schemas.microsoft.com/office/drawing/2014/main" id="{EBC8AFE2-1F1D-39B7-05F4-2DD1B0AC13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7" name="Freeform: Shape 1696">
                    <a:extLst>
                      <a:ext uri="{FF2B5EF4-FFF2-40B4-BE49-F238E27FC236}">
                        <a16:creationId xmlns:a16="http://schemas.microsoft.com/office/drawing/2014/main" id="{4AFA7611-8E3C-C3CD-9C9A-4C3CC4F4AF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8" name="Freeform: Shape 1697">
                    <a:extLst>
                      <a:ext uri="{FF2B5EF4-FFF2-40B4-BE49-F238E27FC236}">
                        <a16:creationId xmlns:a16="http://schemas.microsoft.com/office/drawing/2014/main" id="{DB7483EB-656D-A8F4-B4F4-3D19886DA5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6" name="Graphic 32">
                  <a:extLst>
                    <a:ext uri="{FF2B5EF4-FFF2-40B4-BE49-F238E27FC236}">
                      <a16:creationId xmlns:a16="http://schemas.microsoft.com/office/drawing/2014/main" id="{4F24C8D2-45AA-5E77-C80A-9BD244AA2FDD}"/>
                    </a:ext>
                  </a:extLst>
                </p:cNvPr>
                <p:cNvGrpSpPr/>
                <p:nvPr/>
              </p:nvGrpSpPr>
              <p:grpSpPr>
                <a:xfrm>
                  <a:off x="5984713" y="4936524"/>
                  <a:ext cx="213217" cy="10749"/>
                  <a:chOff x="5984713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87" name="Freeform: Shape 1686">
                    <a:extLst>
                      <a:ext uri="{FF2B5EF4-FFF2-40B4-BE49-F238E27FC236}">
                        <a16:creationId xmlns:a16="http://schemas.microsoft.com/office/drawing/2014/main" id="{D139C6B5-C8D3-359D-A027-FDCD7CBF1D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8" name="Freeform: Shape 1687">
                    <a:extLst>
                      <a:ext uri="{FF2B5EF4-FFF2-40B4-BE49-F238E27FC236}">
                        <a16:creationId xmlns:a16="http://schemas.microsoft.com/office/drawing/2014/main" id="{C7EAA276-07DC-8E78-DF2A-0FCD41715E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9" name="Freeform: Shape 1688">
                    <a:extLst>
                      <a:ext uri="{FF2B5EF4-FFF2-40B4-BE49-F238E27FC236}">
                        <a16:creationId xmlns:a16="http://schemas.microsoft.com/office/drawing/2014/main" id="{19AB214E-96E8-8CC3-319D-F262FA720CB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0" name="Freeform: Shape 1689">
                    <a:extLst>
                      <a:ext uri="{FF2B5EF4-FFF2-40B4-BE49-F238E27FC236}">
                        <a16:creationId xmlns:a16="http://schemas.microsoft.com/office/drawing/2014/main" id="{9E11B168-B5E8-10C9-D445-7112E03C87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1" name="Freeform: Shape 1690">
                    <a:extLst>
                      <a:ext uri="{FF2B5EF4-FFF2-40B4-BE49-F238E27FC236}">
                        <a16:creationId xmlns:a16="http://schemas.microsoft.com/office/drawing/2014/main" id="{85DB94A4-03D6-4888-9DA6-0F24FB7387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7" name="Graphic 32">
                  <a:extLst>
                    <a:ext uri="{FF2B5EF4-FFF2-40B4-BE49-F238E27FC236}">
                      <a16:creationId xmlns:a16="http://schemas.microsoft.com/office/drawing/2014/main" id="{A2861C1F-9170-101F-9D69-E883176A5D79}"/>
                    </a:ext>
                  </a:extLst>
                </p:cNvPr>
                <p:cNvGrpSpPr/>
                <p:nvPr/>
              </p:nvGrpSpPr>
              <p:grpSpPr>
                <a:xfrm>
                  <a:off x="5984713" y="4999123"/>
                  <a:ext cx="213217" cy="10749"/>
                  <a:chOff x="5984713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80" name="Freeform: Shape 1679">
                    <a:extLst>
                      <a:ext uri="{FF2B5EF4-FFF2-40B4-BE49-F238E27FC236}">
                        <a16:creationId xmlns:a16="http://schemas.microsoft.com/office/drawing/2014/main" id="{72D3539E-F591-0BBA-C427-475895DAD3F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1" name="Freeform: Shape 1680">
                    <a:extLst>
                      <a:ext uri="{FF2B5EF4-FFF2-40B4-BE49-F238E27FC236}">
                        <a16:creationId xmlns:a16="http://schemas.microsoft.com/office/drawing/2014/main" id="{93D6782D-5EF8-8E66-0C5A-5E7B0150A5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2" name="Freeform: Shape 1681">
                    <a:extLst>
                      <a:ext uri="{FF2B5EF4-FFF2-40B4-BE49-F238E27FC236}">
                        <a16:creationId xmlns:a16="http://schemas.microsoft.com/office/drawing/2014/main" id="{38D013F5-96E9-6215-43E4-8D117A25F4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3" name="Freeform: Shape 1682">
                    <a:extLst>
                      <a:ext uri="{FF2B5EF4-FFF2-40B4-BE49-F238E27FC236}">
                        <a16:creationId xmlns:a16="http://schemas.microsoft.com/office/drawing/2014/main" id="{96298BFA-F60B-2CF2-858D-78AAA895B2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4" name="Freeform: Shape 1683">
                    <a:extLst>
                      <a:ext uri="{FF2B5EF4-FFF2-40B4-BE49-F238E27FC236}">
                        <a16:creationId xmlns:a16="http://schemas.microsoft.com/office/drawing/2014/main" id="{DC419BDB-7D49-D2D1-0ED1-C836A9EC34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5" name="Freeform: Shape 1684">
                    <a:extLst>
                      <a:ext uri="{FF2B5EF4-FFF2-40B4-BE49-F238E27FC236}">
                        <a16:creationId xmlns:a16="http://schemas.microsoft.com/office/drawing/2014/main" id="{4B9FBE1B-439D-0C07-D515-2E0943218B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6" name="Freeform: Shape 1685">
                    <a:extLst>
                      <a:ext uri="{FF2B5EF4-FFF2-40B4-BE49-F238E27FC236}">
                        <a16:creationId xmlns:a16="http://schemas.microsoft.com/office/drawing/2014/main" id="{ED4D3CA0-F1A0-C7F3-D7D8-0A2ED77CFC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8" name="Graphic 32">
                  <a:extLst>
                    <a:ext uri="{FF2B5EF4-FFF2-40B4-BE49-F238E27FC236}">
                      <a16:creationId xmlns:a16="http://schemas.microsoft.com/office/drawing/2014/main" id="{F5F5E938-9D11-BAEA-56BE-88904819193C}"/>
                    </a:ext>
                  </a:extLst>
                </p:cNvPr>
                <p:cNvGrpSpPr/>
                <p:nvPr/>
              </p:nvGrpSpPr>
              <p:grpSpPr>
                <a:xfrm>
                  <a:off x="5984713" y="5061659"/>
                  <a:ext cx="213217" cy="10749"/>
                  <a:chOff x="5984713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73" name="Freeform: Shape 1672">
                    <a:extLst>
                      <a:ext uri="{FF2B5EF4-FFF2-40B4-BE49-F238E27FC236}">
                        <a16:creationId xmlns:a16="http://schemas.microsoft.com/office/drawing/2014/main" id="{12B18DA7-1112-B587-B7F4-5E77A6E266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4" name="Freeform: Shape 1673">
                    <a:extLst>
                      <a:ext uri="{FF2B5EF4-FFF2-40B4-BE49-F238E27FC236}">
                        <a16:creationId xmlns:a16="http://schemas.microsoft.com/office/drawing/2014/main" id="{E23D595A-FD0F-A905-5522-F6250A6B26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5" name="Freeform: Shape 1674">
                    <a:extLst>
                      <a:ext uri="{FF2B5EF4-FFF2-40B4-BE49-F238E27FC236}">
                        <a16:creationId xmlns:a16="http://schemas.microsoft.com/office/drawing/2014/main" id="{E5654922-3A7D-F438-8EFB-7D8650572C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6" name="Freeform: Shape 1675">
                    <a:extLst>
                      <a:ext uri="{FF2B5EF4-FFF2-40B4-BE49-F238E27FC236}">
                        <a16:creationId xmlns:a16="http://schemas.microsoft.com/office/drawing/2014/main" id="{579FCCC2-40F1-F434-7D31-A7804BAF5A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7" name="Freeform: Shape 1676">
                    <a:extLst>
                      <a:ext uri="{FF2B5EF4-FFF2-40B4-BE49-F238E27FC236}">
                        <a16:creationId xmlns:a16="http://schemas.microsoft.com/office/drawing/2014/main" id="{0465BE36-E75A-83F7-996A-3AA733BE25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8" name="Freeform: Shape 1677">
                    <a:extLst>
                      <a:ext uri="{FF2B5EF4-FFF2-40B4-BE49-F238E27FC236}">
                        <a16:creationId xmlns:a16="http://schemas.microsoft.com/office/drawing/2014/main" id="{2615D805-461D-512E-7DB3-C33A783C4F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9" name="Freeform: Shape 1678">
                    <a:extLst>
                      <a:ext uri="{FF2B5EF4-FFF2-40B4-BE49-F238E27FC236}">
                        <a16:creationId xmlns:a16="http://schemas.microsoft.com/office/drawing/2014/main" id="{24BE6FC6-47D1-2033-8D59-3BAD8E5AA5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9" name="Graphic 32">
                  <a:extLst>
                    <a:ext uri="{FF2B5EF4-FFF2-40B4-BE49-F238E27FC236}">
                      <a16:creationId xmlns:a16="http://schemas.microsoft.com/office/drawing/2014/main" id="{5F0ABC28-A5DE-274B-0EF0-6AABFE740FDD}"/>
                    </a:ext>
                  </a:extLst>
                </p:cNvPr>
                <p:cNvGrpSpPr/>
                <p:nvPr/>
              </p:nvGrpSpPr>
              <p:grpSpPr>
                <a:xfrm>
                  <a:off x="5984713" y="5124196"/>
                  <a:ext cx="213217" cy="10749"/>
                  <a:chOff x="5984713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67" name="Freeform: Shape 1666">
                    <a:extLst>
                      <a:ext uri="{FF2B5EF4-FFF2-40B4-BE49-F238E27FC236}">
                        <a16:creationId xmlns:a16="http://schemas.microsoft.com/office/drawing/2014/main" id="{5CD59D92-1DE7-93A1-3240-C4FC8BE84E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8" name="Freeform: Shape 1667">
                    <a:extLst>
                      <a:ext uri="{FF2B5EF4-FFF2-40B4-BE49-F238E27FC236}">
                        <a16:creationId xmlns:a16="http://schemas.microsoft.com/office/drawing/2014/main" id="{3594F438-A129-078B-A099-F891C4DA5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9" name="Freeform: Shape 1668">
                    <a:extLst>
                      <a:ext uri="{FF2B5EF4-FFF2-40B4-BE49-F238E27FC236}">
                        <a16:creationId xmlns:a16="http://schemas.microsoft.com/office/drawing/2014/main" id="{3DCB296D-929E-F471-4597-382DCA2D132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0" name="Freeform: Shape 1669">
                    <a:extLst>
                      <a:ext uri="{FF2B5EF4-FFF2-40B4-BE49-F238E27FC236}">
                        <a16:creationId xmlns:a16="http://schemas.microsoft.com/office/drawing/2014/main" id="{A28FCA7E-8D8C-CD8D-1B22-4F77C61F63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1" name="Freeform: Shape 1670">
                    <a:extLst>
                      <a:ext uri="{FF2B5EF4-FFF2-40B4-BE49-F238E27FC236}">
                        <a16:creationId xmlns:a16="http://schemas.microsoft.com/office/drawing/2014/main" id="{8EA3FF96-69BD-2641-E308-666D5D38F5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2" name="Freeform: Shape 1671">
                    <a:extLst>
                      <a:ext uri="{FF2B5EF4-FFF2-40B4-BE49-F238E27FC236}">
                        <a16:creationId xmlns:a16="http://schemas.microsoft.com/office/drawing/2014/main" id="{44D3AEC2-2680-4051-60F4-A2DCBD60EC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0" name="Graphic 32">
                  <a:extLst>
                    <a:ext uri="{FF2B5EF4-FFF2-40B4-BE49-F238E27FC236}">
                      <a16:creationId xmlns:a16="http://schemas.microsoft.com/office/drawing/2014/main" id="{931C420E-E80C-1346-1F49-170C41E34471}"/>
                    </a:ext>
                  </a:extLst>
                </p:cNvPr>
                <p:cNvGrpSpPr/>
                <p:nvPr/>
              </p:nvGrpSpPr>
              <p:grpSpPr>
                <a:xfrm>
                  <a:off x="5984713" y="5186795"/>
                  <a:ext cx="213217" cy="10749"/>
                  <a:chOff x="5984713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59" name="Freeform: Shape 1658">
                    <a:extLst>
                      <a:ext uri="{FF2B5EF4-FFF2-40B4-BE49-F238E27FC236}">
                        <a16:creationId xmlns:a16="http://schemas.microsoft.com/office/drawing/2014/main" id="{B35CEC85-DCF3-F11F-7A20-54B5599B9D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0" name="Freeform: Shape 1659">
                    <a:extLst>
                      <a:ext uri="{FF2B5EF4-FFF2-40B4-BE49-F238E27FC236}">
                        <a16:creationId xmlns:a16="http://schemas.microsoft.com/office/drawing/2014/main" id="{95A1354B-051D-BEE9-9F81-BED25A39AC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1" name="Freeform: Shape 1660">
                    <a:extLst>
                      <a:ext uri="{FF2B5EF4-FFF2-40B4-BE49-F238E27FC236}">
                        <a16:creationId xmlns:a16="http://schemas.microsoft.com/office/drawing/2014/main" id="{DFE7797E-5EBD-8D75-F655-82A46A2724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2" name="Freeform: Shape 1661">
                    <a:extLst>
                      <a:ext uri="{FF2B5EF4-FFF2-40B4-BE49-F238E27FC236}">
                        <a16:creationId xmlns:a16="http://schemas.microsoft.com/office/drawing/2014/main" id="{5ED2C2D4-8860-46BD-1C76-AE7787F784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3" name="Freeform: Shape 1662">
                    <a:extLst>
                      <a:ext uri="{FF2B5EF4-FFF2-40B4-BE49-F238E27FC236}">
                        <a16:creationId xmlns:a16="http://schemas.microsoft.com/office/drawing/2014/main" id="{5897AD15-4876-A8FB-2B60-FA2CA6571F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4" name="Freeform: Shape 1663">
                    <a:extLst>
                      <a:ext uri="{FF2B5EF4-FFF2-40B4-BE49-F238E27FC236}">
                        <a16:creationId xmlns:a16="http://schemas.microsoft.com/office/drawing/2014/main" id="{259240B6-5544-BEE0-E580-00F55EC415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5" name="Freeform: Shape 1664">
                    <a:extLst>
                      <a:ext uri="{FF2B5EF4-FFF2-40B4-BE49-F238E27FC236}">
                        <a16:creationId xmlns:a16="http://schemas.microsoft.com/office/drawing/2014/main" id="{805CE987-6874-9484-68BD-1682725C55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6" name="Freeform: Shape 1665">
                    <a:extLst>
                      <a:ext uri="{FF2B5EF4-FFF2-40B4-BE49-F238E27FC236}">
                        <a16:creationId xmlns:a16="http://schemas.microsoft.com/office/drawing/2014/main" id="{9B952E08-248F-E905-9082-145F469F99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1" name="Graphic 32">
                  <a:extLst>
                    <a:ext uri="{FF2B5EF4-FFF2-40B4-BE49-F238E27FC236}">
                      <a16:creationId xmlns:a16="http://schemas.microsoft.com/office/drawing/2014/main" id="{F5F441FB-C247-52FC-204D-EEC80ED5C0D8}"/>
                    </a:ext>
                  </a:extLst>
                </p:cNvPr>
                <p:cNvGrpSpPr/>
                <p:nvPr/>
              </p:nvGrpSpPr>
              <p:grpSpPr>
                <a:xfrm>
                  <a:off x="5984713" y="5249332"/>
                  <a:ext cx="213217" cy="10749"/>
                  <a:chOff x="5984713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51" name="Freeform: Shape 1650">
                    <a:extLst>
                      <a:ext uri="{FF2B5EF4-FFF2-40B4-BE49-F238E27FC236}">
                        <a16:creationId xmlns:a16="http://schemas.microsoft.com/office/drawing/2014/main" id="{88228DD2-0D79-5231-C6E4-9F12A5DB6D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2" name="Freeform: Shape 1651">
                    <a:extLst>
                      <a:ext uri="{FF2B5EF4-FFF2-40B4-BE49-F238E27FC236}">
                        <a16:creationId xmlns:a16="http://schemas.microsoft.com/office/drawing/2014/main" id="{DB635EDE-9B96-55EB-9FEC-0C368FD44A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3" name="Freeform: Shape 1652">
                    <a:extLst>
                      <a:ext uri="{FF2B5EF4-FFF2-40B4-BE49-F238E27FC236}">
                        <a16:creationId xmlns:a16="http://schemas.microsoft.com/office/drawing/2014/main" id="{F823BB1A-6A47-00B6-9729-1B48978CDE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4" name="Freeform: Shape 1653">
                    <a:extLst>
                      <a:ext uri="{FF2B5EF4-FFF2-40B4-BE49-F238E27FC236}">
                        <a16:creationId xmlns:a16="http://schemas.microsoft.com/office/drawing/2014/main" id="{D0F96F29-E9F3-8060-6092-F805654EEB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5" name="Freeform: Shape 1654">
                    <a:extLst>
                      <a:ext uri="{FF2B5EF4-FFF2-40B4-BE49-F238E27FC236}">
                        <a16:creationId xmlns:a16="http://schemas.microsoft.com/office/drawing/2014/main" id="{6E2F3B71-ED21-632B-BAA3-191CAF3D5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6" name="Freeform: Shape 1655">
                    <a:extLst>
                      <a:ext uri="{FF2B5EF4-FFF2-40B4-BE49-F238E27FC236}">
                        <a16:creationId xmlns:a16="http://schemas.microsoft.com/office/drawing/2014/main" id="{0F9EDB03-35D7-8358-F355-33B897E6EB7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7" name="Freeform: Shape 1656">
                    <a:extLst>
                      <a:ext uri="{FF2B5EF4-FFF2-40B4-BE49-F238E27FC236}">
                        <a16:creationId xmlns:a16="http://schemas.microsoft.com/office/drawing/2014/main" id="{08E9B985-8DE6-CF06-DA3B-C651DD980D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8" name="Freeform: Shape 1657">
                    <a:extLst>
                      <a:ext uri="{FF2B5EF4-FFF2-40B4-BE49-F238E27FC236}">
                        <a16:creationId xmlns:a16="http://schemas.microsoft.com/office/drawing/2014/main" id="{F9BFFC3F-5035-45F9-DFF4-3D3CB55A53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2" name="Graphic 32">
                  <a:extLst>
                    <a:ext uri="{FF2B5EF4-FFF2-40B4-BE49-F238E27FC236}">
                      <a16:creationId xmlns:a16="http://schemas.microsoft.com/office/drawing/2014/main" id="{77BB1F88-C65F-C8AC-B7B2-042F98C22E07}"/>
                    </a:ext>
                  </a:extLst>
                </p:cNvPr>
                <p:cNvGrpSpPr/>
                <p:nvPr/>
              </p:nvGrpSpPr>
              <p:grpSpPr>
                <a:xfrm>
                  <a:off x="5984713" y="5311868"/>
                  <a:ext cx="213217" cy="10749"/>
                  <a:chOff x="5984713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46" name="Freeform: Shape 1645">
                    <a:extLst>
                      <a:ext uri="{FF2B5EF4-FFF2-40B4-BE49-F238E27FC236}">
                        <a16:creationId xmlns:a16="http://schemas.microsoft.com/office/drawing/2014/main" id="{C52B8C30-6141-FE73-F27C-AF235F4FCB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7" name="Freeform: Shape 1646">
                    <a:extLst>
                      <a:ext uri="{FF2B5EF4-FFF2-40B4-BE49-F238E27FC236}">
                        <a16:creationId xmlns:a16="http://schemas.microsoft.com/office/drawing/2014/main" id="{5EBFF5FC-9A3E-CA19-3E43-4BEC6D7E32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8" name="Freeform: Shape 1647">
                    <a:extLst>
                      <a:ext uri="{FF2B5EF4-FFF2-40B4-BE49-F238E27FC236}">
                        <a16:creationId xmlns:a16="http://schemas.microsoft.com/office/drawing/2014/main" id="{5E513E18-0265-C9FF-23CB-825E8779F1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9" name="Freeform: Shape 1648">
                    <a:extLst>
                      <a:ext uri="{FF2B5EF4-FFF2-40B4-BE49-F238E27FC236}">
                        <a16:creationId xmlns:a16="http://schemas.microsoft.com/office/drawing/2014/main" id="{04384C55-D8AC-CBB5-F084-644AA20C25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0" name="Freeform: Shape 1649">
                    <a:extLst>
                      <a:ext uri="{FF2B5EF4-FFF2-40B4-BE49-F238E27FC236}">
                        <a16:creationId xmlns:a16="http://schemas.microsoft.com/office/drawing/2014/main" id="{9CBA1EE3-1077-C7E1-05C8-9C8632F449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3" name="Graphic 32">
                  <a:extLst>
                    <a:ext uri="{FF2B5EF4-FFF2-40B4-BE49-F238E27FC236}">
                      <a16:creationId xmlns:a16="http://schemas.microsoft.com/office/drawing/2014/main" id="{279223CE-DE17-E8F8-CA86-BFC1AEE52BC4}"/>
                    </a:ext>
                  </a:extLst>
                </p:cNvPr>
                <p:cNvGrpSpPr/>
                <p:nvPr/>
              </p:nvGrpSpPr>
              <p:grpSpPr>
                <a:xfrm>
                  <a:off x="5984713" y="5374468"/>
                  <a:ext cx="213217" cy="10749"/>
                  <a:chOff x="5984713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39" name="Freeform: Shape 1638">
                    <a:extLst>
                      <a:ext uri="{FF2B5EF4-FFF2-40B4-BE49-F238E27FC236}">
                        <a16:creationId xmlns:a16="http://schemas.microsoft.com/office/drawing/2014/main" id="{46D4E3E9-C64D-9A17-0820-ACA6C80759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0" name="Freeform: Shape 1639">
                    <a:extLst>
                      <a:ext uri="{FF2B5EF4-FFF2-40B4-BE49-F238E27FC236}">
                        <a16:creationId xmlns:a16="http://schemas.microsoft.com/office/drawing/2014/main" id="{6BAFA055-4460-12E2-C890-8F2CB68D16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1" name="Freeform: Shape 1640">
                    <a:extLst>
                      <a:ext uri="{FF2B5EF4-FFF2-40B4-BE49-F238E27FC236}">
                        <a16:creationId xmlns:a16="http://schemas.microsoft.com/office/drawing/2014/main" id="{BABCF821-7294-A5E8-EDFF-D93D0F371B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2" name="Freeform: Shape 1641">
                    <a:extLst>
                      <a:ext uri="{FF2B5EF4-FFF2-40B4-BE49-F238E27FC236}">
                        <a16:creationId xmlns:a16="http://schemas.microsoft.com/office/drawing/2014/main" id="{C76C1926-93C2-DD57-9CB7-CE0CD2436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3" name="Freeform: Shape 1642">
                    <a:extLst>
                      <a:ext uri="{FF2B5EF4-FFF2-40B4-BE49-F238E27FC236}">
                        <a16:creationId xmlns:a16="http://schemas.microsoft.com/office/drawing/2014/main" id="{AC47FFBA-74AD-CEEF-85AF-CD1AF4A5F5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4" name="Freeform: Shape 1643">
                    <a:extLst>
                      <a:ext uri="{FF2B5EF4-FFF2-40B4-BE49-F238E27FC236}">
                        <a16:creationId xmlns:a16="http://schemas.microsoft.com/office/drawing/2014/main" id="{DA73F781-0751-4496-5A2D-2A3545834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5" name="Freeform: Shape 1644">
                    <a:extLst>
                      <a:ext uri="{FF2B5EF4-FFF2-40B4-BE49-F238E27FC236}">
                        <a16:creationId xmlns:a16="http://schemas.microsoft.com/office/drawing/2014/main" id="{62A97800-8B72-7AAB-BB4D-CA112BAA9C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4" name="Graphic 32">
                  <a:extLst>
                    <a:ext uri="{FF2B5EF4-FFF2-40B4-BE49-F238E27FC236}">
                      <a16:creationId xmlns:a16="http://schemas.microsoft.com/office/drawing/2014/main" id="{AB4FCF29-B0FE-2BD7-51B7-3DF8C0DEB757}"/>
                    </a:ext>
                  </a:extLst>
                </p:cNvPr>
                <p:cNvGrpSpPr/>
                <p:nvPr/>
              </p:nvGrpSpPr>
              <p:grpSpPr>
                <a:xfrm>
                  <a:off x="5984713" y="5437004"/>
                  <a:ext cx="213217" cy="10749"/>
                  <a:chOff x="5984713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34" name="Freeform: Shape 1633">
                    <a:extLst>
                      <a:ext uri="{FF2B5EF4-FFF2-40B4-BE49-F238E27FC236}">
                        <a16:creationId xmlns:a16="http://schemas.microsoft.com/office/drawing/2014/main" id="{BE6D5B9F-6DCC-E5FC-DBFA-72940DFB69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5" name="Freeform: Shape 1634">
                    <a:extLst>
                      <a:ext uri="{FF2B5EF4-FFF2-40B4-BE49-F238E27FC236}">
                        <a16:creationId xmlns:a16="http://schemas.microsoft.com/office/drawing/2014/main" id="{CE68946A-7F8C-9126-8C58-F9DB3BB2B0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6" name="Freeform: Shape 1635">
                    <a:extLst>
                      <a:ext uri="{FF2B5EF4-FFF2-40B4-BE49-F238E27FC236}">
                        <a16:creationId xmlns:a16="http://schemas.microsoft.com/office/drawing/2014/main" id="{FAB64705-6438-41FB-6BDE-A05340090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7" name="Freeform: Shape 1636">
                    <a:extLst>
                      <a:ext uri="{FF2B5EF4-FFF2-40B4-BE49-F238E27FC236}">
                        <a16:creationId xmlns:a16="http://schemas.microsoft.com/office/drawing/2014/main" id="{AAB27F5B-B478-D4A5-0206-67B37B4CD2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8" name="Freeform: Shape 1637">
                    <a:extLst>
                      <a:ext uri="{FF2B5EF4-FFF2-40B4-BE49-F238E27FC236}">
                        <a16:creationId xmlns:a16="http://schemas.microsoft.com/office/drawing/2014/main" id="{A9B8D54C-E380-04E8-CD18-A94CE46353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5" name="Graphic 32">
                  <a:extLst>
                    <a:ext uri="{FF2B5EF4-FFF2-40B4-BE49-F238E27FC236}">
                      <a16:creationId xmlns:a16="http://schemas.microsoft.com/office/drawing/2014/main" id="{B632895E-7BB1-2B7C-4C27-928045306484}"/>
                    </a:ext>
                  </a:extLst>
                </p:cNvPr>
                <p:cNvGrpSpPr/>
                <p:nvPr/>
              </p:nvGrpSpPr>
              <p:grpSpPr>
                <a:xfrm>
                  <a:off x="5984713" y="5499540"/>
                  <a:ext cx="213217" cy="10749"/>
                  <a:chOff x="5984713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27" name="Freeform: Shape 1626">
                    <a:extLst>
                      <a:ext uri="{FF2B5EF4-FFF2-40B4-BE49-F238E27FC236}">
                        <a16:creationId xmlns:a16="http://schemas.microsoft.com/office/drawing/2014/main" id="{0BFCFCB1-229E-C389-D8E9-1A8C7D54D9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8" name="Freeform: Shape 1627">
                    <a:extLst>
                      <a:ext uri="{FF2B5EF4-FFF2-40B4-BE49-F238E27FC236}">
                        <a16:creationId xmlns:a16="http://schemas.microsoft.com/office/drawing/2014/main" id="{3E98FD76-3B48-3CE7-EF89-28C6A774BC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9" name="Freeform: Shape 1628">
                    <a:extLst>
                      <a:ext uri="{FF2B5EF4-FFF2-40B4-BE49-F238E27FC236}">
                        <a16:creationId xmlns:a16="http://schemas.microsoft.com/office/drawing/2014/main" id="{CED8112A-9B29-FDF1-94BA-365E57BCCA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0" name="Freeform: Shape 1629">
                    <a:extLst>
                      <a:ext uri="{FF2B5EF4-FFF2-40B4-BE49-F238E27FC236}">
                        <a16:creationId xmlns:a16="http://schemas.microsoft.com/office/drawing/2014/main" id="{A37E459E-3154-0D00-8250-C256F4F27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1" name="Freeform: Shape 1630">
                    <a:extLst>
                      <a:ext uri="{FF2B5EF4-FFF2-40B4-BE49-F238E27FC236}">
                        <a16:creationId xmlns:a16="http://schemas.microsoft.com/office/drawing/2014/main" id="{5B142C31-9FD9-DD0D-8A3E-EDBF318410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2" name="Freeform: Shape 1631">
                    <a:extLst>
                      <a:ext uri="{FF2B5EF4-FFF2-40B4-BE49-F238E27FC236}">
                        <a16:creationId xmlns:a16="http://schemas.microsoft.com/office/drawing/2014/main" id="{155C528C-B0F8-22BF-7C87-945877CDDB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3" name="Freeform: Shape 1632">
                    <a:extLst>
                      <a:ext uri="{FF2B5EF4-FFF2-40B4-BE49-F238E27FC236}">
                        <a16:creationId xmlns:a16="http://schemas.microsoft.com/office/drawing/2014/main" id="{8D6836B0-C950-6576-990E-0C9158D4A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6" name="Graphic 32">
                  <a:extLst>
                    <a:ext uri="{FF2B5EF4-FFF2-40B4-BE49-F238E27FC236}">
                      <a16:creationId xmlns:a16="http://schemas.microsoft.com/office/drawing/2014/main" id="{D6F1EB5E-5411-C37E-42EE-231D3A5821EE}"/>
                    </a:ext>
                  </a:extLst>
                </p:cNvPr>
                <p:cNvGrpSpPr/>
                <p:nvPr/>
              </p:nvGrpSpPr>
              <p:grpSpPr>
                <a:xfrm>
                  <a:off x="5984713" y="5562076"/>
                  <a:ext cx="213217" cy="10749"/>
                  <a:chOff x="5984713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21" name="Freeform: Shape 1620">
                    <a:extLst>
                      <a:ext uri="{FF2B5EF4-FFF2-40B4-BE49-F238E27FC236}">
                        <a16:creationId xmlns:a16="http://schemas.microsoft.com/office/drawing/2014/main" id="{02747B30-D84A-1668-240A-52128E556F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2" name="Freeform: Shape 1621">
                    <a:extLst>
                      <a:ext uri="{FF2B5EF4-FFF2-40B4-BE49-F238E27FC236}">
                        <a16:creationId xmlns:a16="http://schemas.microsoft.com/office/drawing/2014/main" id="{3D857376-2CAB-2CF5-8934-06F7C313A5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3" name="Freeform: Shape 1622">
                    <a:extLst>
                      <a:ext uri="{FF2B5EF4-FFF2-40B4-BE49-F238E27FC236}">
                        <a16:creationId xmlns:a16="http://schemas.microsoft.com/office/drawing/2014/main" id="{21374052-66C8-E596-76AC-49C69FE3F2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4" name="Freeform: Shape 1623">
                    <a:extLst>
                      <a:ext uri="{FF2B5EF4-FFF2-40B4-BE49-F238E27FC236}">
                        <a16:creationId xmlns:a16="http://schemas.microsoft.com/office/drawing/2014/main" id="{E22D8E1A-970E-8B19-CDF7-55EFE069C8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5" name="Freeform: Shape 1624">
                    <a:extLst>
                      <a:ext uri="{FF2B5EF4-FFF2-40B4-BE49-F238E27FC236}">
                        <a16:creationId xmlns:a16="http://schemas.microsoft.com/office/drawing/2014/main" id="{CC7A924D-C2C7-1214-29D3-70A15FE52A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6" name="Freeform: Shape 1625">
                    <a:extLst>
                      <a:ext uri="{FF2B5EF4-FFF2-40B4-BE49-F238E27FC236}">
                        <a16:creationId xmlns:a16="http://schemas.microsoft.com/office/drawing/2014/main" id="{D6A5CBBE-9979-D5B5-CC43-864D87DC8E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7" name="Graphic 32">
                  <a:extLst>
                    <a:ext uri="{FF2B5EF4-FFF2-40B4-BE49-F238E27FC236}">
                      <a16:creationId xmlns:a16="http://schemas.microsoft.com/office/drawing/2014/main" id="{68EE1E34-D8F5-95D4-BC16-C6E9E9B74A8E}"/>
                    </a:ext>
                  </a:extLst>
                </p:cNvPr>
                <p:cNvGrpSpPr/>
                <p:nvPr/>
              </p:nvGrpSpPr>
              <p:grpSpPr>
                <a:xfrm>
                  <a:off x="5984713" y="5624676"/>
                  <a:ext cx="213217" cy="10749"/>
                  <a:chOff x="5984713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14" name="Freeform: Shape 1613">
                    <a:extLst>
                      <a:ext uri="{FF2B5EF4-FFF2-40B4-BE49-F238E27FC236}">
                        <a16:creationId xmlns:a16="http://schemas.microsoft.com/office/drawing/2014/main" id="{E7AA436A-5EE0-3825-033C-120FF06E53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5" name="Freeform: Shape 1614">
                    <a:extLst>
                      <a:ext uri="{FF2B5EF4-FFF2-40B4-BE49-F238E27FC236}">
                        <a16:creationId xmlns:a16="http://schemas.microsoft.com/office/drawing/2014/main" id="{E49FF06B-92DC-C84F-A94B-7AA3AC07A5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6" name="Freeform: Shape 1615">
                    <a:extLst>
                      <a:ext uri="{FF2B5EF4-FFF2-40B4-BE49-F238E27FC236}">
                        <a16:creationId xmlns:a16="http://schemas.microsoft.com/office/drawing/2014/main" id="{B37D10B6-6ED4-3A26-1C5E-DCA429B6A0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7" name="Freeform: Shape 1616">
                    <a:extLst>
                      <a:ext uri="{FF2B5EF4-FFF2-40B4-BE49-F238E27FC236}">
                        <a16:creationId xmlns:a16="http://schemas.microsoft.com/office/drawing/2014/main" id="{894E8B36-315D-A6C0-8E34-5B23719214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8" name="Freeform: Shape 1617">
                    <a:extLst>
                      <a:ext uri="{FF2B5EF4-FFF2-40B4-BE49-F238E27FC236}">
                        <a16:creationId xmlns:a16="http://schemas.microsoft.com/office/drawing/2014/main" id="{E935E3F8-9B57-2CFF-923B-237C236E3C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9" name="Freeform: Shape 1618">
                    <a:extLst>
                      <a:ext uri="{FF2B5EF4-FFF2-40B4-BE49-F238E27FC236}">
                        <a16:creationId xmlns:a16="http://schemas.microsoft.com/office/drawing/2014/main" id="{6F5003AF-B0DF-70D3-A719-3C6B27A81C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0" name="Freeform: Shape 1619">
                    <a:extLst>
                      <a:ext uri="{FF2B5EF4-FFF2-40B4-BE49-F238E27FC236}">
                        <a16:creationId xmlns:a16="http://schemas.microsoft.com/office/drawing/2014/main" id="{6C885456-D03A-3107-02AB-937C1AE3D6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8" name="Graphic 32">
                  <a:extLst>
                    <a:ext uri="{FF2B5EF4-FFF2-40B4-BE49-F238E27FC236}">
                      <a16:creationId xmlns:a16="http://schemas.microsoft.com/office/drawing/2014/main" id="{A3382C14-0EE1-EDEF-4C6D-A53078E1073B}"/>
                    </a:ext>
                  </a:extLst>
                </p:cNvPr>
                <p:cNvGrpSpPr/>
                <p:nvPr/>
              </p:nvGrpSpPr>
              <p:grpSpPr>
                <a:xfrm>
                  <a:off x="5984713" y="5687212"/>
                  <a:ext cx="183751" cy="10749"/>
                  <a:chOff x="5984713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1609" name="Freeform: Shape 1608">
                    <a:extLst>
                      <a:ext uri="{FF2B5EF4-FFF2-40B4-BE49-F238E27FC236}">
                        <a16:creationId xmlns:a16="http://schemas.microsoft.com/office/drawing/2014/main" id="{BE53E6DC-399D-DEDB-A98B-4126A6C617A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0" name="Freeform: Shape 1609">
                    <a:extLst>
                      <a:ext uri="{FF2B5EF4-FFF2-40B4-BE49-F238E27FC236}">
                        <a16:creationId xmlns:a16="http://schemas.microsoft.com/office/drawing/2014/main" id="{259E1865-A154-A670-ACEC-2F6540A4BB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1" name="Freeform: Shape 1610">
                    <a:extLst>
                      <a:ext uri="{FF2B5EF4-FFF2-40B4-BE49-F238E27FC236}">
                        <a16:creationId xmlns:a16="http://schemas.microsoft.com/office/drawing/2014/main" id="{E7D07C0C-6B2A-CEF9-51CC-D191B5EF89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2" name="Freeform: Shape 1611">
                    <a:extLst>
                      <a:ext uri="{FF2B5EF4-FFF2-40B4-BE49-F238E27FC236}">
                        <a16:creationId xmlns:a16="http://schemas.microsoft.com/office/drawing/2014/main" id="{FF188C91-C2D2-FF98-98DB-31DC2FE7497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3" name="Freeform: Shape 1612">
                    <a:extLst>
                      <a:ext uri="{FF2B5EF4-FFF2-40B4-BE49-F238E27FC236}">
                        <a16:creationId xmlns:a16="http://schemas.microsoft.com/office/drawing/2014/main" id="{1B551F7B-787F-B2BF-4051-C675D9CC17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9" name="Graphic 32">
                  <a:extLst>
                    <a:ext uri="{FF2B5EF4-FFF2-40B4-BE49-F238E27FC236}">
                      <a16:creationId xmlns:a16="http://schemas.microsoft.com/office/drawing/2014/main" id="{ED70FF75-9E28-8CF2-14C7-71E65BAFA6C3}"/>
                    </a:ext>
                  </a:extLst>
                </p:cNvPr>
                <p:cNvGrpSpPr/>
                <p:nvPr/>
              </p:nvGrpSpPr>
              <p:grpSpPr>
                <a:xfrm>
                  <a:off x="5984713" y="5749749"/>
                  <a:ext cx="213217" cy="10749"/>
                  <a:chOff x="5984713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03" name="Freeform: Shape 1602">
                    <a:extLst>
                      <a:ext uri="{FF2B5EF4-FFF2-40B4-BE49-F238E27FC236}">
                        <a16:creationId xmlns:a16="http://schemas.microsoft.com/office/drawing/2014/main" id="{23B50273-0B28-596A-83EF-B39952A560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4" name="Freeform: Shape 1603">
                    <a:extLst>
                      <a:ext uri="{FF2B5EF4-FFF2-40B4-BE49-F238E27FC236}">
                        <a16:creationId xmlns:a16="http://schemas.microsoft.com/office/drawing/2014/main" id="{C9323291-6F26-CA69-2B53-9F260D07B8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5" name="Freeform: Shape 1604">
                    <a:extLst>
                      <a:ext uri="{FF2B5EF4-FFF2-40B4-BE49-F238E27FC236}">
                        <a16:creationId xmlns:a16="http://schemas.microsoft.com/office/drawing/2014/main" id="{34E4C8E6-7284-FFA5-D682-176B490337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6" name="Freeform: Shape 1605">
                    <a:extLst>
                      <a:ext uri="{FF2B5EF4-FFF2-40B4-BE49-F238E27FC236}">
                        <a16:creationId xmlns:a16="http://schemas.microsoft.com/office/drawing/2014/main" id="{D1768AF7-17DE-7191-47C2-FEBD018059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7" name="Freeform: Shape 1606">
                    <a:extLst>
                      <a:ext uri="{FF2B5EF4-FFF2-40B4-BE49-F238E27FC236}">
                        <a16:creationId xmlns:a16="http://schemas.microsoft.com/office/drawing/2014/main" id="{9C168DB6-16CC-7CB0-E466-F792025DCE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8" name="Freeform: Shape 1607">
                    <a:extLst>
                      <a:ext uri="{FF2B5EF4-FFF2-40B4-BE49-F238E27FC236}">
                        <a16:creationId xmlns:a16="http://schemas.microsoft.com/office/drawing/2014/main" id="{A24CE01C-48C7-01E7-18E1-155C603E3E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80" name="Graphic 32">
                  <a:extLst>
                    <a:ext uri="{FF2B5EF4-FFF2-40B4-BE49-F238E27FC236}">
                      <a16:creationId xmlns:a16="http://schemas.microsoft.com/office/drawing/2014/main" id="{211B852D-8D64-DAD3-0EB7-C14E54DE1181}"/>
                    </a:ext>
                  </a:extLst>
                </p:cNvPr>
                <p:cNvGrpSpPr/>
                <p:nvPr/>
              </p:nvGrpSpPr>
              <p:grpSpPr>
                <a:xfrm>
                  <a:off x="5984713" y="5812348"/>
                  <a:ext cx="213217" cy="10749"/>
                  <a:chOff x="5984713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96" name="Freeform: Shape 1595">
                    <a:extLst>
                      <a:ext uri="{FF2B5EF4-FFF2-40B4-BE49-F238E27FC236}">
                        <a16:creationId xmlns:a16="http://schemas.microsoft.com/office/drawing/2014/main" id="{D86470DE-B396-4965-B403-F92F351194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7" name="Freeform: Shape 1596">
                    <a:extLst>
                      <a:ext uri="{FF2B5EF4-FFF2-40B4-BE49-F238E27FC236}">
                        <a16:creationId xmlns:a16="http://schemas.microsoft.com/office/drawing/2014/main" id="{FC453A81-0593-DBA3-7BF3-C39B9ABE03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8" name="Freeform: Shape 1597">
                    <a:extLst>
                      <a:ext uri="{FF2B5EF4-FFF2-40B4-BE49-F238E27FC236}">
                        <a16:creationId xmlns:a16="http://schemas.microsoft.com/office/drawing/2014/main" id="{775C563F-47F7-9B5D-F995-276888D9CD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9" name="Freeform: Shape 1598">
                    <a:extLst>
                      <a:ext uri="{FF2B5EF4-FFF2-40B4-BE49-F238E27FC236}">
                        <a16:creationId xmlns:a16="http://schemas.microsoft.com/office/drawing/2014/main" id="{441180F5-B956-B0F0-33C8-F965D35181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0" name="Freeform: Shape 1599">
                    <a:extLst>
                      <a:ext uri="{FF2B5EF4-FFF2-40B4-BE49-F238E27FC236}">
                        <a16:creationId xmlns:a16="http://schemas.microsoft.com/office/drawing/2014/main" id="{11958F18-EC14-69B1-7BBA-3BE0C782D2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1" name="Freeform: Shape 1600">
                    <a:extLst>
                      <a:ext uri="{FF2B5EF4-FFF2-40B4-BE49-F238E27FC236}">
                        <a16:creationId xmlns:a16="http://schemas.microsoft.com/office/drawing/2014/main" id="{B85FEE48-6CC1-5D22-7536-D47A59E2700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2" name="Freeform: Shape 1601">
                    <a:extLst>
                      <a:ext uri="{FF2B5EF4-FFF2-40B4-BE49-F238E27FC236}">
                        <a16:creationId xmlns:a16="http://schemas.microsoft.com/office/drawing/2014/main" id="{2736CBB6-460D-1ECA-8AF7-60DE76BDC5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81" name="Graphic 32">
                  <a:extLst>
                    <a:ext uri="{FF2B5EF4-FFF2-40B4-BE49-F238E27FC236}">
                      <a16:creationId xmlns:a16="http://schemas.microsoft.com/office/drawing/2014/main" id="{69FF0390-19B2-2CE1-193A-E6CA8A1CA38B}"/>
                    </a:ext>
                  </a:extLst>
                </p:cNvPr>
                <p:cNvGrpSpPr/>
                <p:nvPr/>
              </p:nvGrpSpPr>
              <p:grpSpPr>
                <a:xfrm>
                  <a:off x="5984713" y="5874884"/>
                  <a:ext cx="213217" cy="10749"/>
                  <a:chOff x="5984713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89" name="Freeform: Shape 1588">
                    <a:extLst>
                      <a:ext uri="{FF2B5EF4-FFF2-40B4-BE49-F238E27FC236}">
                        <a16:creationId xmlns:a16="http://schemas.microsoft.com/office/drawing/2014/main" id="{D339E433-6036-C0ED-D7E3-BFCEF36102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0" name="Freeform: Shape 1589">
                    <a:extLst>
                      <a:ext uri="{FF2B5EF4-FFF2-40B4-BE49-F238E27FC236}">
                        <a16:creationId xmlns:a16="http://schemas.microsoft.com/office/drawing/2014/main" id="{7CB104A2-FAE9-D5E6-1AA0-F0D8447A43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1" name="Freeform: Shape 1590">
                    <a:extLst>
                      <a:ext uri="{FF2B5EF4-FFF2-40B4-BE49-F238E27FC236}">
                        <a16:creationId xmlns:a16="http://schemas.microsoft.com/office/drawing/2014/main" id="{37D6EDB9-D3A3-7DCA-6536-D79645D239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2" name="Freeform: Shape 1591">
                    <a:extLst>
                      <a:ext uri="{FF2B5EF4-FFF2-40B4-BE49-F238E27FC236}">
                        <a16:creationId xmlns:a16="http://schemas.microsoft.com/office/drawing/2014/main" id="{FC5A11DA-C4D5-94CA-BD7F-2DE96E6F2D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3" name="Freeform: Shape 1592">
                    <a:extLst>
                      <a:ext uri="{FF2B5EF4-FFF2-40B4-BE49-F238E27FC236}">
                        <a16:creationId xmlns:a16="http://schemas.microsoft.com/office/drawing/2014/main" id="{AF02B6A4-5F0A-0B94-838A-05E8CFBCD7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4" name="Freeform: Shape 1593">
                    <a:extLst>
                      <a:ext uri="{FF2B5EF4-FFF2-40B4-BE49-F238E27FC236}">
                        <a16:creationId xmlns:a16="http://schemas.microsoft.com/office/drawing/2014/main" id="{AA60CA69-2BC3-26DD-9C5F-120E12FC0E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5" name="Freeform: Shape 1594">
                    <a:extLst>
                      <a:ext uri="{FF2B5EF4-FFF2-40B4-BE49-F238E27FC236}">
                        <a16:creationId xmlns:a16="http://schemas.microsoft.com/office/drawing/2014/main" id="{06B558BA-1B89-DAFB-1013-208E130E06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82" name="Graphic 32">
                  <a:extLst>
                    <a:ext uri="{FF2B5EF4-FFF2-40B4-BE49-F238E27FC236}">
                      <a16:creationId xmlns:a16="http://schemas.microsoft.com/office/drawing/2014/main" id="{E4D8D0E8-1905-39F3-F56E-2474A373A324}"/>
                    </a:ext>
                  </a:extLst>
                </p:cNvPr>
                <p:cNvGrpSpPr/>
                <p:nvPr/>
              </p:nvGrpSpPr>
              <p:grpSpPr>
                <a:xfrm>
                  <a:off x="5984713" y="5937421"/>
                  <a:ext cx="213217" cy="10749"/>
                  <a:chOff x="5984713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83" name="Freeform: Shape 1582">
                    <a:extLst>
                      <a:ext uri="{FF2B5EF4-FFF2-40B4-BE49-F238E27FC236}">
                        <a16:creationId xmlns:a16="http://schemas.microsoft.com/office/drawing/2014/main" id="{97C0E2CF-9CCE-480B-B5CE-7F35302F77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4" name="Freeform: Shape 1583">
                    <a:extLst>
                      <a:ext uri="{FF2B5EF4-FFF2-40B4-BE49-F238E27FC236}">
                        <a16:creationId xmlns:a16="http://schemas.microsoft.com/office/drawing/2014/main" id="{46ABADC6-4883-D3E6-ED74-5BB3F2266E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5" name="Freeform: Shape 1584">
                    <a:extLst>
                      <a:ext uri="{FF2B5EF4-FFF2-40B4-BE49-F238E27FC236}">
                        <a16:creationId xmlns:a16="http://schemas.microsoft.com/office/drawing/2014/main" id="{C9031581-C20E-D86D-B9B6-9C6C3ED32C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6" name="Freeform: Shape 1585">
                    <a:extLst>
                      <a:ext uri="{FF2B5EF4-FFF2-40B4-BE49-F238E27FC236}">
                        <a16:creationId xmlns:a16="http://schemas.microsoft.com/office/drawing/2014/main" id="{D212B748-6954-8538-270A-80B2ECC143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7" name="Freeform: Shape 1586">
                    <a:extLst>
                      <a:ext uri="{FF2B5EF4-FFF2-40B4-BE49-F238E27FC236}">
                        <a16:creationId xmlns:a16="http://schemas.microsoft.com/office/drawing/2014/main" id="{40EC1917-A92F-E7DC-5565-B0D8A9BD50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8" name="Freeform: Shape 1587">
                    <a:extLst>
                      <a:ext uri="{FF2B5EF4-FFF2-40B4-BE49-F238E27FC236}">
                        <a16:creationId xmlns:a16="http://schemas.microsoft.com/office/drawing/2014/main" id="{56753AF9-B04D-D686-8653-E368F55B4E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80" name="Graphic 32">
              <a:extLst>
                <a:ext uri="{FF2B5EF4-FFF2-40B4-BE49-F238E27FC236}">
                  <a16:creationId xmlns:a16="http://schemas.microsoft.com/office/drawing/2014/main" id="{3E1879F7-1DFF-3AD1-9174-BF3257B62F90}"/>
                </a:ext>
              </a:extLst>
            </p:cNvPr>
            <p:cNvGrpSpPr/>
            <p:nvPr/>
          </p:nvGrpSpPr>
          <p:grpSpPr>
            <a:xfrm>
              <a:off x="10795275" y="8179880"/>
              <a:ext cx="512177" cy="913637"/>
              <a:chOff x="7649228" y="5091442"/>
              <a:chExt cx="512177" cy="913637"/>
            </a:xfrm>
          </p:grpSpPr>
          <p:sp>
            <p:nvSpPr>
              <p:cNvPr id="1559" name="Freeform: Shape 1558">
                <a:extLst>
                  <a:ext uri="{FF2B5EF4-FFF2-40B4-BE49-F238E27FC236}">
                    <a16:creationId xmlns:a16="http://schemas.microsoft.com/office/drawing/2014/main" id="{2A5BF5F2-D082-7C76-AD64-5AECABAF2A92}"/>
                  </a:ext>
                </a:extLst>
              </p:cNvPr>
              <p:cNvSpPr/>
              <p:nvPr/>
            </p:nvSpPr>
            <p:spPr>
              <a:xfrm>
                <a:off x="7744076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0" name="Freeform: Shape 1559">
                <a:extLst>
                  <a:ext uri="{FF2B5EF4-FFF2-40B4-BE49-F238E27FC236}">
                    <a16:creationId xmlns:a16="http://schemas.microsoft.com/office/drawing/2014/main" id="{7812CACC-48CC-87B6-6BEB-3EAA7E1B03E4}"/>
                  </a:ext>
                </a:extLst>
              </p:cNvPr>
              <p:cNvSpPr/>
              <p:nvPr/>
            </p:nvSpPr>
            <p:spPr>
              <a:xfrm>
                <a:off x="7649228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1" name="Graphic 32">
              <a:extLst>
                <a:ext uri="{FF2B5EF4-FFF2-40B4-BE49-F238E27FC236}">
                  <a16:creationId xmlns:a16="http://schemas.microsoft.com/office/drawing/2014/main" id="{4CE3181C-5235-D366-2ACD-901A990BED28}"/>
                </a:ext>
              </a:extLst>
            </p:cNvPr>
            <p:cNvGrpSpPr/>
            <p:nvPr/>
          </p:nvGrpSpPr>
          <p:grpSpPr>
            <a:xfrm>
              <a:off x="10738367" y="8233627"/>
              <a:ext cx="328299" cy="859890"/>
              <a:chOff x="7592320" y="5145189"/>
              <a:chExt cx="328299" cy="859890"/>
            </a:xfrm>
          </p:grpSpPr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506C2F18-E353-02EC-56E1-229A9BF88AA5}"/>
                  </a:ext>
                </a:extLst>
              </p:cNvPr>
              <p:cNvSpPr/>
              <p:nvPr/>
            </p:nvSpPr>
            <p:spPr>
              <a:xfrm>
                <a:off x="7687167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7" name="Freeform: Shape 1556">
                <a:extLst>
                  <a:ext uri="{FF2B5EF4-FFF2-40B4-BE49-F238E27FC236}">
                    <a16:creationId xmlns:a16="http://schemas.microsoft.com/office/drawing/2014/main" id="{F2798AFB-8210-3860-59BA-4269D8BCED0C}"/>
                  </a:ext>
                </a:extLst>
              </p:cNvPr>
              <p:cNvSpPr/>
              <p:nvPr/>
            </p:nvSpPr>
            <p:spPr>
              <a:xfrm>
                <a:off x="7592320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0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8" name="Freeform: Shape 1557">
                <a:extLst>
                  <a:ext uri="{FF2B5EF4-FFF2-40B4-BE49-F238E27FC236}">
                    <a16:creationId xmlns:a16="http://schemas.microsoft.com/office/drawing/2014/main" id="{3764DC9E-7A72-FC53-7C52-2B2097D70856}"/>
                  </a:ext>
                </a:extLst>
              </p:cNvPr>
              <p:cNvSpPr/>
              <p:nvPr/>
            </p:nvSpPr>
            <p:spPr>
              <a:xfrm>
                <a:off x="7753055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8 w 113817"/>
                  <a:gd name="connsiteY1" fmla="*/ 0 h 771365"/>
                  <a:gd name="connsiteX2" fmla="*/ 113818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8" y="0"/>
                    </a:lnTo>
                    <a:lnTo>
                      <a:pt x="113818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2" name="Graphic 32">
              <a:extLst>
                <a:ext uri="{FF2B5EF4-FFF2-40B4-BE49-F238E27FC236}">
                  <a16:creationId xmlns:a16="http://schemas.microsoft.com/office/drawing/2014/main" id="{2747A50D-B7EE-5AEE-F8C1-E136A9D7A53C}"/>
                </a:ext>
              </a:extLst>
            </p:cNvPr>
            <p:cNvGrpSpPr/>
            <p:nvPr/>
          </p:nvGrpSpPr>
          <p:grpSpPr>
            <a:xfrm>
              <a:off x="11167774" y="8249182"/>
              <a:ext cx="99021" cy="382805"/>
              <a:chOff x="8021727" y="5160744"/>
              <a:chExt cx="99021" cy="382805"/>
            </a:xfrm>
            <a:solidFill>
              <a:srgbClr val="FFFFFF"/>
            </a:solidFill>
          </p:grpSpPr>
          <p:grpSp>
            <p:nvGrpSpPr>
              <p:cNvPr id="1542" name="Graphic 32">
                <a:extLst>
                  <a:ext uri="{FF2B5EF4-FFF2-40B4-BE49-F238E27FC236}">
                    <a16:creationId xmlns:a16="http://schemas.microsoft.com/office/drawing/2014/main" id="{4386DFBF-4836-2352-B524-6172D84BCFC3}"/>
                  </a:ext>
                </a:extLst>
              </p:cNvPr>
              <p:cNvGrpSpPr/>
              <p:nvPr/>
            </p:nvGrpSpPr>
            <p:grpSpPr>
              <a:xfrm>
                <a:off x="8021727" y="5160744"/>
                <a:ext cx="37939" cy="382805"/>
                <a:chOff x="8021727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50" name="Graphic 32">
                  <a:extLst>
                    <a:ext uri="{FF2B5EF4-FFF2-40B4-BE49-F238E27FC236}">
                      <a16:creationId xmlns:a16="http://schemas.microsoft.com/office/drawing/2014/main" id="{16752669-2AF7-ADEA-0110-F73DFA226DB0}"/>
                    </a:ext>
                  </a:extLst>
                </p:cNvPr>
                <p:cNvGrpSpPr/>
                <p:nvPr/>
              </p:nvGrpSpPr>
              <p:grpSpPr>
                <a:xfrm>
                  <a:off x="8021727" y="5160744"/>
                  <a:ext cx="37939" cy="182803"/>
                  <a:chOff x="8021727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54" name="Freeform: Shape 1553">
                    <a:extLst>
                      <a:ext uri="{FF2B5EF4-FFF2-40B4-BE49-F238E27FC236}">
                        <a16:creationId xmlns:a16="http://schemas.microsoft.com/office/drawing/2014/main" id="{F610CE1E-621F-BAFF-6C2B-18E8500DE70A}"/>
                      </a:ext>
                    </a:extLst>
                  </p:cNvPr>
                  <p:cNvSpPr/>
                  <p:nvPr/>
                </p:nvSpPr>
                <p:spPr>
                  <a:xfrm>
                    <a:off x="8021727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5" name="Freeform: Shape 1554">
                    <a:extLst>
                      <a:ext uri="{FF2B5EF4-FFF2-40B4-BE49-F238E27FC236}">
                        <a16:creationId xmlns:a16="http://schemas.microsoft.com/office/drawing/2014/main" id="{85FF4E9F-BB09-8043-35F2-F5A1B90A0AB0}"/>
                      </a:ext>
                    </a:extLst>
                  </p:cNvPr>
                  <p:cNvSpPr/>
                  <p:nvPr/>
                </p:nvSpPr>
                <p:spPr>
                  <a:xfrm>
                    <a:off x="8050181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51" name="Graphic 32">
                  <a:extLst>
                    <a:ext uri="{FF2B5EF4-FFF2-40B4-BE49-F238E27FC236}">
                      <a16:creationId xmlns:a16="http://schemas.microsoft.com/office/drawing/2014/main" id="{4E39FC85-B0FC-CA13-92D5-B03BF420F389}"/>
                    </a:ext>
                  </a:extLst>
                </p:cNvPr>
                <p:cNvGrpSpPr/>
                <p:nvPr/>
              </p:nvGrpSpPr>
              <p:grpSpPr>
                <a:xfrm>
                  <a:off x="8021727" y="5360746"/>
                  <a:ext cx="37939" cy="182803"/>
                  <a:chOff x="8021727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52" name="Freeform: Shape 1551">
                    <a:extLst>
                      <a:ext uri="{FF2B5EF4-FFF2-40B4-BE49-F238E27FC236}">
                        <a16:creationId xmlns:a16="http://schemas.microsoft.com/office/drawing/2014/main" id="{CFF822D3-BBB2-B933-7032-547F8F7DCFE1}"/>
                      </a:ext>
                    </a:extLst>
                  </p:cNvPr>
                  <p:cNvSpPr/>
                  <p:nvPr/>
                </p:nvSpPr>
                <p:spPr>
                  <a:xfrm>
                    <a:off x="8021727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3" name="Freeform: Shape 1552">
                    <a:extLst>
                      <a:ext uri="{FF2B5EF4-FFF2-40B4-BE49-F238E27FC236}">
                        <a16:creationId xmlns:a16="http://schemas.microsoft.com/office/drawing/2014/main" id="{D450738A-4FBE-CD01-66EC-5FCA309204E9}"/>
                      </a:ext>
                    </a:extLst>
                  </p:cNvPr>
                  <p:cNvSpPr/>
                  <p:nvPr/>
                </p:nvSpPr>
                <p:spPr>
                  <a:xfrm>
                    <a:off x="8050181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543" name="Graphic 32">
                <a:extLst>
                  <a:ext uri="{FF2B5EF4-FFF2-40B4-BE49-F238E27FC236}">
                    <a16:creationId xmlns:a16="http://schemas.microsoft.com/office/drawing/2014/main" id="{B1237EF3-DF5F-2B08-7DFE-4D40B99440C3}"/>
                  </a:ext>
                </a:extLst>
              </p:cNvPr>
              <p:cNvGrpSpPr/>
              <p:nvPr/>
            </p:nvGrpSpPr>
            <p:grpSpPr>
              <a:xfrm>
                <a:off x="8082809" y="5160744"/>
                <a:ext cx="37939" cy="382805"/>
                <a:chOff x="8082809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44" name="Graphic 32">
                  <a:extLst>
                    <a:ext uri="{FF2B5EF4-FFF2-40B4-BE49-F238E27FC236}">
                      <a16:creationId xmlns:a16="http://schemas.microsoft.com/office/drawing/2014/main" id="{01D3F1E4-FFA8-16BF-5D38-2584371BFBB1}"/>
                    </a:ext>
                  </a:extLst>
                </p:cNvPr>
                <p:cNvGrpSpPr/>
                <p:nvPr/>
              </p:nvGrpSpPr>
              <p:grpSpPr>
                <a:xfrm>
                  <a:off x="8082809" y="5160744"/>
                  <a:ext cx="37939" cy="182803"/>
                  <a:chOff x="8082809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8" name="Freeform: Shape 1547">
                    <a:extLst>
                      <a:ext uri="{FF2B5EF4-FFF2-40B4-BE49-F238E27FC236}">
                        <a16:creationId xmlns:a16="http://schemas.microsoft.com/office/drawing/2014/main" id="{592D0C35-5ED6-B069-8886-6177714A474D}"/>
                      </a:ext>
                    </a:extLst>
                  </p:cNvPr>
                  <p:cNvSpPr/>
                  <p:nvPr/>
                </p:nvSpPr>
                <p:spPr>
                  <a:xfrm>
                    <a:off x="8082809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49" name="Freeform: Shape 1548">
                    <a:extLst>
                      <a:ext uri="{FF2B5EF4-FFF2-40B4-BE49-F238E27FC236}">
                        <a16:creationId xmlns:a16="http://schemas.microsoft.com/office/drawing/2014/main" id="{A63F89AF-26A6-D886-3AD0-1F50ED5D6AD6}"/>
                      </a:ext>
                    </a:extLst>
                  </p:cNvPr>
                  <p:cNvSpPr/>
                  <p:nvPr/>
                </p:nvSpPr>
                <p:spPr>
                  <a:xfrm>
                    <a:off x="8111263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45" name="Graphic 32">
                  <a:extLst>
                    <a:ext uri="{FF2B5EF4-FFF2-40B4-BE49-F238E27FC236}">
                      <a16:creationId xmlns:a16="http://schemas.microsoft.com/office/drawing/2014/main" id="{9102CBFA-B084-B8E0-E1FB-49C63B5199CD}"/>
                    </a:ext>
                  </a:extLst>
                </p:cNvPr>
                <p:cNvGrpSpPr/>
                <p:nvPr/>
              </p:nvGrpSpPr>
              <p:grpSpPr>
                <a:xfrm>
                  <a:off x="8082809" y="5360746"/>
                  <a:ext cx="37939" cy="182803"/>
                  <a:chOff x="8082809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6" name="Freeform: Shape 1545">
                    <a:extLst>
                      <a:ext uri="{FF2B5EF4-FFF2-40B4-BE49-F238E27FC236}">
                        <a16:creationId xmlns:a16="http://schemas.microsoft.com/office/drawing/2014/main" id="{36D54925-558E-3170-422A-136E8BDDCD89}"/>
                      </a:ext>
                    </a:extLst>
                  </p:cNvPr>
                  <p:cNvSpPr/>
                  <p:nvPr/>
                </p:nvSpPr>
                <p:spPr>
                  <a:xfrm>
                    <a:off x="8082809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47" name="Freeform: Shape 1546">
                    <a:extLst>
                      <a:ext uri="{FF2B5EF4-FFF2-40B4-BE49-F238E27FC236}">
                        <a16:creationId xmlns:a16="http://schemas.microsoft.com/office/drawing/2014/main" id="{0FA66710-019E-A998-F3A0-625EF9E63635}"/>
                      </a:ext>
                    </a:extLst>
                  </p:cNvPr>
                  <p:cNvSpPr/>
                  <p:nvPr/>
                </p:nvSpPr>
                <p:spPr>
                  <a:xfrm>
                    <a:off x="8111263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83" name="Graphic 32">
              <a:extLst>
                <a:ext uri="{FF2B5EF4-FFF2-40B4-BE49-F238E27FC236}">
                  <a16:creationId xmlns:a16="http://schemas.microsoft.com/office/drawing/2014/main" id="{98115129-CBBF-EED0-A11C-B8B64200E4C8}"/>
                </a:ext>
              </a:extLst>
            </p:cNvPr>
            <p:cNvGrpSpPr/>
            <p:nvPr/>
          </p:nvGrpSpPr>
          <p:grpSpPr>
            <a:xfrm>
              <a:off x="11167774" y="8663351"/>
              <a:ext cx="99021" cy="382805"/>
              <a:chOff x="8021727" y="5574913"/>
              <a:chExt cx="99021" cy="382805"/>
            </a:xfrm>
            <a:solidFill>
              <a:srgbClr val="FFFFFF"/>
            </a:solidFill>
          </p:grpSpPr>
          <p:grpSp>
            <p:nvGrpSpPr>
              <p:cNvPr id="1528" name="Graphic 32">
                <a:extLst>
                  <a:ext uri="{FF2B5EF4-FFF2-40B4-BE49-F238E27FC236}">
                    <a16:creationId xmlns:a16="http://schemas.microsoft.com/office/drawing/2014/main" id="{F3353E5F-7BD5-6FDB-14ED-409F12AEFD00}"/>
                  </a:ext>
                </a:extLst>
              </p:cNvPr>
              <p:cNvGrpSpPr/>
              <p:nvPr/>
            </p:nvGrpSpPr>
            <p:grpSpPr>
              <a:xfrm>
                <a:off x="8021727" y="5574913"/>
                <a:ext cx="37939" cy="382805"/>
                <a:chOff x="8021727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36" name="Graphic 32">
                  <a:extLst>
                    <a:ext uri="{FF2B5EF4-FFF2-40B4-BE49-F238E27FC236}">
                      <a16:creationId xmlns:a16="http://schemas.microsoft.com/office/drawing/2014/main" id="{27077FD0-B680-FC18-D63C-6A3A7F0317E5}"/>
                    </a:ext>
                  </a:extLst>
                </p:cNvPr>
                <p:cNvGrpSpPr/>
                <p:nvPr/>
              </p:nvGrpSpPr>
              <p:grpSpPr>
                <a:xfrm>
                  <a:off x="8021727" y="5574913"/>
                  <a:ext cx="37939" cy="182803"/>
                  <a:chOff x="8021727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0" name="Freeform: Shape 1539">
                    <a:extLst>
                      <a:ext uri="{FF2B5EF4-FFF2-40B4-BE49-F238E27FC236}">
                        <a16:creationId xmlns:a16="http://schemas.microsoft.com/office/drawing/2014/main" id="{49F6871F-DEA3-125E-F2A0-3C6E25762C56}"/>
                      </a:ext>
                    </a:extLst>
                  </p:cNvPr>
                  <p:cNvSpPr/>
                  <p:nvPr/>
                </p:nvSpPr>
                <p:spPr>
                  <a:xfrm>
                    <a:off x="8021727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41" name="Freeform: Shape 1540">
                    <a:extLst>
                      <a:ext uri="{FF2B5EF4-FFF2-40B4-BE49-F238E27FC236}">
                        <a16:creationId xmlns:a16="http://schemas.microsoft.com/office/drawing/2014/main" id="{4F42895B-F887-E918-2AB7-7F8D70CF2947}"/>
                      </a:ext>
                    </a:extLst>
                  </p:cNvPr>
                  <p:cNvSpPr/>
                  <p:nvPr/>
                </p:nvSpPr>
                <p:spPr>
                  <a:xfrm>
                    <a:off x="8050181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37" name="Graphic 32">
                  <a:extLst>
                    <a:ext uri="{FF2B5EF4-FFF2-40B4-BE49-F238E27FC236}">
                      <a16:creationId xmlns:a16="http://schemas.microsoft.com/office/drawing/2014/main" id="{9A8595A8-FD68-557D-8878-67127E196841}"/>
                    </a:ext>
                  </a:extLst>
                </p:cNvPr>
                <p:cNvGrpSpPr/>
                <p:nvPr/>
              </p:nvGrpSpPr>
              <p:grpSpPr>
                <a:xfrm>
                  <a:off x="8021727" y="5774915"/>
                  <a:ext cx="37939" cy="182803"/>
                  <a:chOff x="8021727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8" name="Freeform: Shape 1537">
                    <a:extLst>
                      <a:ext uri="{FF2B5EF4-FFF2-40B4-BE49-F238E27FC236}">
                        <a16:creationId xmlns:a16="http://schemas.microsoft.com/office/drawing/2014/main" id="{5CF379C0-A680-F920-CB97-BF099AF78B81}"/>
                      </a:ext>
                    </a:extLst>
                  </p:cNvPr>
                  <p:cNvSpPr/>
                  <p:nvPr/>
                </p:nvSpPr>
                <p:spPr>
                  <a:xfrm>
                    <a:off x="8021727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39" name="Freeform: Shape 1538">
                    <a:extLst>
                      <a:ext uri="{FF2B5EF4-FFF2-40B4-BE49-F238E27FC236}">
                        <a16:creationId xmlns:a16="http://schemas.microsoft.com/office/drawing/2014/main" id="{EFCE05EA-9D34-FF96-1DD5-C871C848EF4D}"/>
                      </a:ext>
                    </a:extLst>
                  </p:cNvPr>
                  <p:cNvSpPr/>
                  <p:nvPr/>
                </p:nvSpPr>
                <p:spPr>
                  <a:xfrm>
                    <a:off x="8050181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529" name="Graphic 32">
                <a:extLst>
                  <a:ext uri="{FF2B5EF4-FFF2-40B4-BE49-F238E27FC236}">
                    <a16:creationId xmlns:a16="http://schemas.microsoft.com/office/drawing/2014/main" id="{6E814D28-4524-7ACF-DA19-475385624C21}"/>
                  </a:ext>
                </a:extLst>
              </p:cNvPr>
              <p:cNvGrpSpPr/>
              <p:nvPr/>
            </p:nvGrpSpPr>
            <p:grpSpPr>
              <a:xfrm>
                <a:off x="8082809" y="5574913"/>
                <a:ext cx="37939" cy="382805"/>
                <a:chOff x="8082809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30" name="Graphic 32">
                  <a:extLst>
                    <a:ext uri="{FF2B5EF4-FFF2-40B4-BE49-F238E27FC236}">
                      <a16:creationId xmlns:a16="http://schemas.microsoft.com/office/drawing/2014/main" id="{BECF89E2-F07F-F181-CF2C-41AC378DC3D0}"/>
                    </a:ext>
                  </a:extLst>
                </p:cNvPr>
                <p:cNvGrpSpPr/>
                <p:nvPr/>
              </p:nvGrpSpPr>
              <p:grpSpPr>
                <a:xfrm>
                  <a:off x="8082809" y="5574913"/>
                  <a:ext cx="37939" cy="182803"/>
                  <a:chOff x="8082809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4" name="Freeform: Shape 1533">
                    <a:extLst>
                      <a:ext uri="{FF2B5EF4-FFF2-40B4-BE49-F238E27FC236}">
                        <a16:creationId xmlns:a16="http://schemas.microsoft.com/office/drawing/2014/main" id="{87E8E551-4C14-A363-2B21-9836DD4FBC3D}"/>
                      </a:ext>
                    </a:extLst>
                  </p:cNvPr>
                  <p:cNvSpPr/>
                  <p:nvPr/>
                </p:nvSpPr>
                <p:spPr>
                  <a:xfrm>
                    <a:off x="8082809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35" name="Freeform: Shape 1534">
                    <a:extLst>
                      <a:ext uri="{FF2B5EF4-FFF2-40B4-BE49-F238E27FC236}">
                        <a16:creationId xmlns:a16="http://schemas.microsoft.com/office/drawing/2014/main" id="{1C87F572-84F0-5C63-1C1C-941235C29434}"/>
                      </a:ext>
                    </a:extLst>
                  </p:cNvPr>
                  <p:cNvSpPr/>
                  <p:nvPr/>
                </p:nvSpPr>
                <p:spPr>
                  <a:xfrm>
                    <a:off x="8111263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31" name="Graphic 32">
                  <a:extLst>
                    <a:ext uri="{FF2B5EF4-FFF2-40B4-BE49-F238E27FC236}">
                      <a16:creationId xmlns:a16="http://schemas.microsoft.com/office/drawing/2014/main" id="{3F17BBDD-941B-F997-310A-3862C5312598}"/>
                    </a:ext>
                  </a:extLst>
                </p:cNvPr>
                <p:cNvGrpSpPr/>
                <p:nvPr/>
              </p:nvGrpSpPr>
              <p:grpSpPr>
                <a:xfrm>
                  <a:off x="8082809" y="5774915"/>
                  <a:ext cx="37939" cy="182803"/>
                  <a:chOff x="8082809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2" name="Freeform: Shape 1531">
                    <a:extLst>
                      <a:ext uri="{FF2B5EF4-FFF2-40B4-BE49-F238E27FC236}">
                        <a16:creationId xmlns:a16="http://schemas.microsoft.com/office/drawing/2014/main" id="{0E1349F2-3174-085E-A95F-129BD55EB499}"/>
                      </a:ext>
                    </a:extLst>
                  </p:cNvPr>
                  <p:cNvSpPr/>
                  <p:nvPr/>
                </p:nvSpPr>
                <p:spPr>
                  <a:xfrm>
                    <a:off x="8082809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33" name="Freeform: Shape 1532">
                    <a:extLst>
                      <a:ext uri="{FF2B5EF4-FFF2-40B4-BE49-F238E27FC236}">
                        <a16:creationId xmlns:a16="http://schemas.microsoft.com/office/drawing/2014/main" id="{603F87EC-D106-0269-6308-9C8EE112B58D}"/>
                      </a:ext>
                    </a:extLst>
                  </p:cNvPr>
                  <p:cNvSpPr/>
                  <p:nvPr/>
                </p:nvSpPr>
                <p:spPr>
                  <a:xfrm>
                    <a:off x="8111263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84" name="Graphic 32">
              <a:extLst>
                <a:ext uri="{FF2B5EF4-FFF2-40B4-BE49-F238E27FC236}">
                  <a16:creationId xmlns:a16="http://schemas.microsoft.com/office/drawing/2014/main" id="{3E1D9914-1797-9D7E-B74B-CE98BC25F69A}"/>
                </a:ext>
              </a:extLst>
            </p:cNvPr>
            <p:cNvGrpSpPr/>
            <p:nvPr/>
          </p:nvGrpSpPr>
          <p:grpSpPr>
            <a:xfrm>
              <a:off x="7872446" y="7403140"/>
              <a:ext cx="720779" cy="113817"/>
              <a:chOff x="4726399" y="4314702"/>
              <a:chExt cx="720779" cy="113817"/>
            </a:xfrm>
          </p:grpSpPr>
          <p:sp>
            <p:nvSpPr>
              <p:cNvPr id="1526" name="Freeform: Shape 1525">
                <a:extLst>
                  <a:ext uri="{FF2B5EF4-FFF2-40B4-BE49-F238E27FC236}">
                    <a16:creationId xmlns:a16="http://schemas.microsoft.com/office/drawing/2014/main" id="{58F686A4-04C1-036C-CD97-7228BA80F24A}"/>
                  </a:ext>
                </a:extLst>
              </p:cNvPr>
              <p:cNvSpPr/>
              <p:nvPr/>
            </p:nvSpPr>
            <p:spPr>
              <a:xfrm>
                <a:off x="4801076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7" name="Freeform: Shape 1526">
                <a:extLst>
                  <a:ext uri="{FF2B5EF4-FFF2-40B4-BE49-F238E27FC236}">
                    <a16:creationId xmlns:a16="http://schemas.microsoft.com/office/drawing/2014/main" id="{79EB49C9-2052-C3A2-3E60-BC7723F974D7}"/>
                  </a:ext>
                </a:extLst>
              </p:cNvPr>
              <p:cNvSpPr/>
              <p:nvPr/>
            </p:nvSpPr>
            <p:spPr>
              <a:xfrm rot="10800000">
                <a:off x="4726399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91EC8F1-D5F6-A4BA-D28A-E4564D68467E}"/>
                </a:ext>
              </a:extLst>
            </p:cNvPr>
            <p:cNvSpPr/>
            <p:nvPr/>
          </p:nvSpPr>
          <p:spPr>
            <a:xfrm>
              <a:off x="7914559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4A5463D-15E3-365C-E806-AA1C2976C2BA}"/>
                </a:ext>
              </a:extLst>
            </p:cNvPr>
            <p:cNvSpPr/>
            <p:nvPr/>
          </p:nvSpPr>
          <p:spPr>
            <a:xfrm rot="10800000">
              <a:off x="7832357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1 w 82201"/>
                <a:gd name="connsiteY1" fmla="*/ 0 h 1618735"/>
                <a:gd name="connsiteX2" fmla="*/ 82201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1" y="0"/>
                  </a:lnTo>
                  <a:lnTo>
                    <a:pt x="82201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87" name="Graphic 32">
              <a:extLst>
                <a:ext uri="{FF2B5EF4-FFF2-40B4-BE49-F238E27FC236}">
                  <a16:creationId xmlns:a16="http://schemas.microsoft.com/office/drawing/2014/main" id="{B35A910D-2D6A-BA90-AA55-C7606F61783B}"/>
                </a:ext>
              </a:extLst>
            </p:cNvPr>
            <p:cNvGrpSpPr/>
            <p:nvPr/>
          </p:nvGrpSpPr>
          <p:grpSpPr>
            <a:xfrm>
              <a:off x="7832357" y="7588599"/>
              <a:ext cx="803044" cy="1336278"/>
              <a:chOff x="4686310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1506" name="Freeform: Shape 1505">
                <a:extLst>
                  <a:ext uri="{FF2B5EF4-FFF2-40B4-BE49-F238E27FC236}">
                    <a16:creationId xmlns:a16="http://schemas.microsoft.com/office/drawing/2014/main" id="{7AF8AA4C-FDE8-16AC-892F-5DA63062091C}"/>
                  </a:ext>
                </a:extLst>
              </p:cNvPr>
              <p:cNvSpPr/>
              <p:nvPr/>
            </p:nvSpPr>
            <p:spPr>
              <a:xfrm>
                <a:off x="4686310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7" name="Freeform: Shape 1506">
                <a:extLst>
                  <a:ext uri="{FF2B5EF4-FFF2-40B4-BE49-F238E27FC236}">
                    <a16:creationId xmlns:a16="http://schemas.microsoft.com/office/drawing/2014/main" id="{ADF05E9E-BE10-C158-CAA0-5B4308DC35A6}"/>
                  </a:ext>
                </a:extLst>
              </p:cNvPr>
              <p:cNvSpPr/>
              <p:nvPr/>
            </p:nvSpPr>
            <p:spPr>
              <a:xfrm>
                <a:off x="4686310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8" name="Freeform: Shape 1507">
                <a:extLst>
                  <a:ext uri="{FF2B5EF4-FFF2-40B4-BE49-F238E27FC236}">
                    <a16:creationId xmlns:a16="http://schemas.microsoft.com/office/drawing/2014/main" id="{AC47F2CA-F2C3-495E-3BFC-7A577C82700A}"/>
                  </a:ext>
                </a:extLst>
              </p:cNvPr>
              <p:cNvSpPr/>
              <p:nvPr/>
            </p:nvSpPr>
            <p:spPr>
              <a:xfrm>
                <a:off x="4686310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9" name="Freeform: Shape 1508">
                <a:extLst>
                  <a:ext uri="{FF2B5EF4-FFF2-40B4-BE49-F238E27FC236}">
                    <a16:creationId xmlns:a16="http://schemas.microsoft.com/office/drawing/2014/main" id="{EFBD7EAA-BB52-A390-1C03-F4CBC4AAD3C1}"/>
                  </a:ext>
                </a:extLst>
              </p:cNvPr>
              <p:cNvSpPr/>
              <p:nvPr/>
            </p:nvSpPr>
            <p:spPr>
              <a:xfrm>
                <a:off x="4686310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0" name="Freeform: Shape 1509">
                <a:extLst>
                  <a:ext uri="{FF2B5EF4-FFF2-40B4-BE49-F238E27FC236}">
                    <a16:creationId xmlns:a16="http://schemas.microsoft.com/office/drawing/2014/main" id="{0B5769AE-1B10-ED82-35E0-6D96EFD9D7B3}"/>
                  </a:ext>
                </a:extLst>
              </p:cNvPr>
              <p:cNvSpPr/>
              <p:nvPr/>
            </p:nvSpPr>
            <p:spPr>
              <a:xfrm>
                <a:off x="4686310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1" name="Freeform: Shape 1510">
                <a:extLst>
                  <a:ext uri="{FF2B5EF4-FFF2-40B4-BE49-F238E27FC236}">
                    <a16:creationId xmlns:a16="http://schemas.microsoft.com/office/drawing/2014/main" id="{23BA62F6-4B4B-178D-2BE1-EF54A934821C}"/>
                  </a:ext>
                </a:extLst>
              </p:cNvPr>
              <p:cNvSpPr/>
              <p:nvPr/>
            </p:nvSpPr>
            <p:spPr>
              <a:xfrm>
                <a:off x="4686310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2" name="Freeform: Shape 1511">
                <a:extLst>
                  <a:ext uri="{FF2B5EF4-FFF2-40B4-BE49-F238E27FC236}">
                    <a16:creationId xmlns:a16="http://schemas.microsoft.com/office/drawing/2014/main" id="{A1BA4DA4-B631-DD12-2A9F-C40E62C6B469}"/>
                  </a:ext>
                </a:extLst>
              </p:cNvPr>
              <p:cNvSpPr/>
              <p:nvPr/>
            </p:nvSpPr>
            <p:spPr>
              <a:xfrm>
                <a:off x="4686310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3" name="Freeform: Shape 1512">
                <a:extLst>
                  <a:ext uri="{FF2B5EF4-FFF2-40B4-BE49-F238E27FC236}">
                    <a16:creationId xmlns:a16="http://schemas.microsoft.com/office/drawing/2014/main" id="{8852A81A-6A61-4F3D-EB10-A37663B6019A}"/>
                  </a:ext>
                </a:extLst>
              </p:cNvPr>
              <p:cNvSpPr/>
              <p:nvPr/>
            </p:nvSpPr>
            <p:spPr>
              <a:xfrm>
                <a:off x="4686310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4" name="Freeform: Shape 1513">
                <a:extLst>
                  <a:ext uri="{FF2B5EF4-FFF2-40B4-BE49-F238E27FC236}">
                    <a16:creationId xmlns:a16="http://schemas.microsoft.com/office/drawing/2014/main" id="{AD4DED3A-D626-B2AB-417E-3361D1C8EFDC}"/>
                  </a:ext>
                </a:extLst>
              </p:cNvPr>
              <p:cNvSpPr/>
              <p:nvPr/>
            </p:nvSpPr>
            <p:spPr>
              <a:xfrm>
                <a:off x="4686310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5" name="Freeform: Shape 1514">
                <a:extLst>
                  <a:ext uri="{FF2B5EF4-FFF2-40B4-BE49-F238E27FC236}">
                    <a16:creationId xmlns:a16="http://schemas.microsoft.com/office/drawing/2014/main" id="{3AFB65FB-519D-4C52-DDDA-97B86075DE08}"/>
                  </a:ext>
                </a:extLst>
              </p:cNvPr>
              <p:cNvSpPr/>
              <p:nvPr/>
            </p:nvSpPr>
            <p:spPr>
              <a:xfrm>
                <a:off x="4686310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6" name="Freeform: Shape 1515">
                <a:extLst>
                  <a:ext uri="{FF2B5EF4-FFF2-40B4-BE49-F238E27FC236}">
                    <a16:creationId xmlns:a16="http://schemas.microsoft.com/office/drawing/2014/main" id="{D6CE92E2-0905-ACD1-A9B2-570D1F9AAAFF}"/>
                  </a:ext>
                </a:extLst>
              </p:cNvPr>
              <p:cNvSpPr/>
              <p:nvPr/>
            </p:nvSpPr>
            <p:spPr>
              <a:xfrm>
                <a:off x="4686310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7" name="Freeform: Shape 1516">
                <a:extLst>
                  <a:ext uri="{FF2B5EF4-FFF2-40B4-BE49-F238E27FC236}">
                    <a16:creationId xmlns:a16="http://schemas.microsoft.com/office/drawing/2014/main" id="{AFA5DFFE-F480-03B6-EA28-DA7AFCA29672}"/>
                  </a:ext>
                </a:extLst>
              </p:cNvPr>
              <p:cNvSpPr/>
              <p:nvPr/>
            </p:nvSpPr>
            <p:spPr>
              <a:xfrm>
                <a:off x="4686310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8" name="Freeform: Shape 1517">
                <a:extLst>
                  <a:ext uri="{FF2B5EF4-FFF2-40B4-BE49-F238E27FC236}">
                    <a16:creationId xmlns:a16="http://schemas.microsoft.com/office/drawing/2014/main" id="{AF47EE5C-829F-9255-1798-983840F1FB88}"/>
                  </a:ext>
                </a:extLst>
              </p:cNvPr>
              <p:cNvSpPr/>
              <p:nvPr/>
            </p:nvSpPr>
            <p:spPr>
              <a:xfrm>
                <a:off x="4686310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9" name="Freeform: Shape 1518">
                <a:extLst>
                  <a:ext uri="{FF2B5EF4-FFF2-40B4-BE49-F238E27FC236}">
                    <a16:creationId xmlns:a16="http://schemas.microsoft.com/office/drawing/2014/main" id="{F10E8C13-FD95-0115-DFDF-A1BC84FC6C97}"/>
                  </a:ext>
                </a:extLst>
              </p:cNvPr>
              <p:cNvSpPr/>
              <p:nvPr/>
            </p:nvSpPr>
            <p:spPr>
              <a:xfrm>
                <a:off x="4686310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0" name="Freeform: Shape 1519">
                <a:extLst>
                  <a:ext uri="{FF2B5EF4-FFF2-40B4-BE49-F238E27FC236}">
                    <a16:creationId xmlns:a16="http://schemas.microsoft.com/office/drawing/2014/main" id="{CC09B7D4-B680-37F7-A076-DF3422B72C39}"/>
                  </a:ext>
                </a:extLst>
              </p:cNvPr>
              <p:cNvSpPr/>
              <p:nvPr/>
            </p:nvSpPr>
            <p:spPr>
              <a:xfrm>
                <a:off x="4686310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1" name="Freeform: Shape 1520">
                <a:extLst>
                  <a:ext uri="{FF2B5EF4-FFF2-40B4-BE49-F238E27FC236}">
                    <a16:creationId xmlns:a16="http://schemas.microsoft.com/office/drawing/2014/main" id="{426BEF75-5A53-4264-339F-752180C6FF14}"/>
                  </a:ext>
                </a:extLst>
              </p:cNvPr>
              <p:cNvSpPr/>
              <p:nvPr/>
            </p:nvSpPr>
            <p:spPr>
              <a:xfrm>
                <a:off x="4686310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2" name="Freeform: Shape 1521">
                <a:extLst>
                  <a:ext uri="{FF2B5EF4-FFF2-40B4-BE49-F238E27FC236}">
                    <a16:creationId xmlns:a16="http://schemas.microsoft.com/office/drawing/2014/main" id="{6B07216F-9A9B-962D-E5D6-C9D3DB860545}"/>
                  </a:ext>
                </a:extLst>
              </p:cNvPr>
              <p:cNvSpPr/>
              <p:nvPr/>
            </p:nvSpPr>
            <p:spPr>
              <a:xfrm>
                <a:off x="4686310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3" name="Freeform: Shape 1522">
                <a:extLst>
                  <a:ext uri="{FF2B5EF4-FFF2-40B4-BE49-F238E27FC236}">
                    <a16:creationId xmlns:a16="http://schemas.microsoft.com/office/drawing/2014/main" id="{59F3EDE3-CF83-C998-D49E-FA3CDEA2F482}"/>
                  </a:ext>
                </a:extLst>
              </p:cNvPr>
              <p:cNvSpPr/>
              <p:nvPr/>
            </p:nvSpPr>
            <p:spPr>
              <a:xfrm>
                <a:off x="4686310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4" name="Freeform: Shape 1523">
                <a:extLst>
                  <a:ext uri="{FF2B5EF4-FFF2-40B4-BE49-F238E27FC236}">
                    <a16:creationId xmlns:a16="http://schemas.microsoft.com/office/drawing/2014/main" id="{5076ED90-2F44-1F2A-5CB0-3FD5348D4608}"/>
                  </a:ext>
                </a:extLst>
              </p:cNvPr>
              <p:cNvSpPr/>
              <p:nvPr/>
            </p:nvSpPr>
            <p:spPr>
              <a:xfrm>
                <a:off x="4686310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5" name="Freeform: Shape 1524">
                <a:extLst>
                  <a:ext uri="{FF2B5EF4-FFF2-40B4-BE49-F238E27FC236}">
                    <a16:creationId xmlns:a16="http://schemas.microsoft.com/office/drawing/2014/main" id="{0E9B7221-CD14-3891-B3B0-7DFB1489B050}"/>
                  </a:ext>
                </a:extLst>
              </p:cNvPr>
              <p:cNvSpPr/>
              <p:nvPr/>
            </p:nvSpPr>
            <p:spPr>
              <a:xfrm>
                <a:off x="4686310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A60E58-AD32-8B85-31BD-0B257CF1A0AD}"/>
                </a:ext>
              </a:extLst>
            </p:cNvPr>
            <p:cNvSpPr/>
            <p:nvPr/>
          </p:nvSpPr>
          <p:spPr>
            <a:xfrm>
              <a:off x="9090672" y="7911081"/>
              <a:ext cx="280116" cy="1188758"/>
            </a:xfrm>
            <a:custGeom>
              <a:avLst/>
              <a:gdLst>
                <a:gd name="connsiteX0" fmla="*/ 280117 w 280116"/>
                <a:gd name="connsiteY0" fmla="*/ 1188759 h 1188758"/>
                <a:gd name="connsiteX1" fmla="*/ 280117 w 280116"/>
                <a:gd name="connsiteY1" fmla="*/ 841237 h 1188758"/>
                <a:gd name="connsiteX2" fmla="*/ 246288 w 280116"/>
                <a:gd name="connsiteY2" fmla="*/ 807408 h 1188758"/>
                <a:gd name="connsiteX3" fmla="*/ 246288 w 280116"/>
                <a:gd name="connsiteY3" fmla="*/ 657611 h 1188758"/>
                <a:gd name="connsiteX4" fmla="*/ 177049 w 280116"/>
                <a:gd name="connsiteY4" fmla="*/ 657611 h 1188758"/>
                <a:gd name="connsiteX5" fmla="*/ 177049 w 280116"/>
                <a:gd name="connsiteY5" fmla="*/ 716670 h 1188758"/>
                <a:gd name="connsiteX6" fmla="*/ 139110 w 280116"/>
                <a:gd name="connsiteY6" fmla="*/ 716670 h 1188758"/>
                <a:gd name="connsiteX7" fmla="*/ 139110 w 280116"/>
                <a:gd name="connsiteY7" fmla="*/ 269810 h 1188758"/>
                <a:gd name="connsiteX8" fmla="*/ 58995 w 280116"/>
                <a:gd name="connsiteY8" fmla="*/ 269810 h 1188758"/>
                <a:gd name="connsiteX9" fmla="*/ 58995 w 280116"/>
                <a:gd name="connsiteY9" fmla="*/ 0 h 1188758"/>
                <a:gd name="connsiteX10" fmla="*/ 0 w 280116"/>
                <a:gd name="connsiteY10" fmla="*/ 0 h 1188758"/>
                <a:gd name="connsiteX11" fmla="*/ 0 w 280116"/>
                <a:gd name="connsiteY11" fmla="*/ 1188759 h 1188758"/>
                <a:gd name="connsiteX12" fmla="*/ 280117 w 280116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6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DC0ADF-133D-8E7B-6AA6-2341FBFC6E87}"/>
                </a:ext>
              </a:extLst>
            </p:cNvPr>
            <p:cNvSpPr/>
            <p:nvPr/>
          </p:nvSpPr>
          <p:spPr>
            <a:xfrm>
              <a:off x="8378365" y="7623250"/>
              <a:ext cx="257037" cy="1470267"/>
            </a:xfrm>
            <a:custGeom>
              <a:avLst/>
              <a:gdLst>
                <a:gd name="connsiteX0" fmla="*/ 257037 w 257037"/>
                <a:gd name="connsiteY0" fmla="*/ 1470267 h 1470267"/>
                <a:gd name="connsiteX1" fmla="*/ 257037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0 w 257037"/>
                <a:gd name="connsiteY5" fmla="*/ 117991 h 1470267"/>
                <a:gd name="connsiteX6" fmla="*/ 34840 w 257037"/>
                <a:gd name="connsiteY6" fmla="*/ 136644 h 1470267"/>
                <a:gd name="connsiteX7" fmla="*/ 34840 w 257037"/>
                <a:gd name="connsiteY7" fmla="*/ 136644 h 1470267"/>
                <a:gd name="connsiteX8" fmla="*/ 34840 w 257037"/>
                <a:gd name="connsiteY8" fmla="*/ 146635 h 1470267"/>
                <a:gd name="connsiteX9" fmla="*/ 34840 w 257037"/>
                <a:gd name="connsiteY9" fmla="*/ 146635 h 1470267"/>
                <a:gd name="connsiteX10" fmla="*/ 34840 w 257037"/>
                <a:gd name="connsiteY10" fmla="*/ 167248 h 1470267"/>
                <a:gd name="connsiteX11" fmla="*/ 34840 w 257037"/>
                <a:gd name="connsiteY11" fmla="*/ 167248 h 1470267"/>
                <a:gd name="connsiteX12" fmla="*/ 34840 w 257037"/>
                <a:gd name="connsiteY12" fmla="*/ 177176 h 1470267"/>
                <a:gd name="connsiteX13" fmla="*/ 34840 w 257037"/>
                <a:gd name="connsiteY13" fmla="*/ 177176 h 1470267"/>
                <a:gd name="connsiteX14" fmla="*/ 34840 w 257037"/>
                <a:gd name="connsiteY14" fmla="*/ 197789 h 1470267"/>
                <a:gd name="connsiteX15" fmla="*/ 34840 w 257037"/>
                <a:gd name="connsiteY15" fmla="*/ 197789 h 1470267"/>
                <a:gd name="connsiteX16" fmla="*/ 34840 w 257037"/>
                <a:gd name="connsiteY16" fmla="*/ 207780 h 1470267"/>
                <a:gd name="connsiteX17" fmla="*/ 34840 w 257037"/>
                <a:gd name="connsiteY17" fmla="*/ 207780 h 1470267"/>
                <a:gd name="connsiteX18" fmla="*/ 34840 w 257037"/>
                <a:gd name="connsiteY18" fmla="*/ 228330 h 1470267"/>
                <a:gd name="connsiteX19" fmla="*/ 34840 w 257037"/>
                <a:gd name="connsiteY19" fmla="*/ 228330 h 1470267"/>
                <a:gd name="connsiteX20" fmla="*/ 34840 w 257037"/>
                <a:gd name="connsiteY20" fmla="*/ 238321 h 1470267"/>
                <a:gd name="connsiteX21" fmla="*/ 34840 w 257037"/>
                <a:gd name="connsiteY21" fmla="*/ 238321 h 1470267"/>
                <a:gd name="connsiteX22" fmla="*/ 34840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7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7" y="1470267"/>
                  </a:moveTo>
                  <a:lnTo>
                    <a:pt x="257037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0" y="117991"/>
                  </a:lnTo>
                  <a:lnTo>
                    <a:pt x="34840" y="136644"/>
                  </a:lnTo>
                  <a:lnTo>
                    <a:pt x="34840" y="136644"/>
                  </a:lnTo>
                  <a:lnTo>
                    <a:pt x="34840" y="146635"/>
                  </a:lnTo>
                  <a:lnTo>
                    <a:pt x="34840" y="146635"/>
                  </a:lnTo>
                  <a:lnTo>
                    <a:pt x="34840" y="167248"/>
                  </a:lnTo>
                  <a:lnTo>
                    <a:pt x="34840" y="167248"/>
                  </a:lnTo>
                  <a:lnTo>
                    <a:pt x="34840" y="177176"/>
                  </a:lnTo>
                  <a:lnTo>
                    <a:pt x="34840" y="177176"/>
                  </a:lnTo>
                  <a:lnTo>
                    <a:pt x="34840" y="197789"/>
                  </a:lnTo>
                  <a:lnTo>
                    <a:pt x="34840" y="197789"/>
                  </a:lnTo>
                  <a:lnTo>
                    <a:pt x="34840" y="207780"/>
                  </a:lnTo>
                  <a:lnTo>
                    <a:pt x="34840" y="207780"/>
                  </a:lnTo>
                  <a:lnTo>
                    <a:pt x="34840" y="228330"/>
                  </a:lnTo>
                  <a:lnTo>
                    <a:pt x="34840" y="228330"/>
                  </a:lnTo>
                  <a:lnTo>
                    <a:pt x="34840" y="238321"/>
                  </a:lnTo>
                  <a:lnTo>
                    <a:pt x="34840" y="238321"/>
                  </a:lnTo>
                  <a:lnTo>
                    <a:pt x="34840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7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90" name="Graphic 32">
              <a:extLst>
                <a:ext uri="{FF2B5EF4-FFF2-40B4-BE49-F238E27FC236}">
                  <a16:creationId xmlns:a16="http://schemas.microsoft.com/office/drawing/2014/main" id="{A67F56A5-B7E6-22BD-121B-5E2E121AC9D9}"/>
                </a:ext>
              </a:extLst>
            </p:cNvPr>
            <p:cNvGrpSpPr/>
            <p:nvPr/>
          </p:nvGrpSpPr>
          <p:grpSpPr>
            <a:xfrm>
              <a:off x="8542704" y="7585310"/>
              <a:ext cx="559222" cy="1508269"/>
              <a:chOff x="5396657" y="4496872"/>
              <a:chExt cx="559222" cy="1508269"/>
            </a:xfrm>
          </p:grpSpPr>
          <p:grpSp>
            <p:nvGrpSpPr>
              <p:cNvPr id="1357" name="Graphic 32">
                <a:extLst>
                  <a:ext uri="{FF2B5EF4-FFF2-40B4-BE49-F238E27FC236}">
                    <a16:creationId xmlns:a16="http://schemas.microsoft.com/office/drawing/2014/main" id="{5D57F7CB-87D3-9376-10B6-8C6A0A607159}"/>
                  </a:ext>
                </a:extLst>
              </p:cNvPr>
              <p:cNvGrpSpPr/>
              <p:nvPr/>
            </p:nvGrpSpPr>
            <p:grpSpPr>
              <a:xfrm>
                <a:off x="5396657" y="4496872"/>
                <a:ext cx="559222" cy="1508269"/>
                <a:chOff x="5396657" y="4496872"/>
                <a:chExt cx="559222" cy="1508269"/>
              </a:xfrm>
            </p:grpSpPr>
            <p:grpSp>
              <p:nvGrpSpPr>
                <p:cNvPr id="1473" name="Graphic 32">
                  <a:extLst>
                    <a:ext uri="{FF2B5EF4-FFF2-40B4-BE49-F238E27FC236}">
                      <a16:creationId xmlns:a16="http://schemas.microsoft.com/office/drawing/2014/main" id="{65120899-CCC6-FE71-ABFA-00FEC03FBBF2}"/>
                    </a:ext>
                  </a:extLst>
                </p:cNvPr>
                <p:cNvGrpSpPr/>
                <p:nvPr/>
              </p:nvGrpSpPr>
              <p:grpSpPr>
                <a:xfrm>
                  <a:off x="5488659" y="4496872"/>
                  <a:ext cx="380782" cy="158964"/>
                  <a:chOff x="5488659" y="4496872"/>
                  <a:chExt cx="380782" cy="158964"/>
                </a:xfrm>
              </p:grpSpPr>
              <p:sp>
                <p:nvSpPr>
                  <p:cNvPr id="1504" name="Freeform: Shape 1503">
                    <a:extLst>
                      <a:ext uri="{FF2B5EF4-FFF2-40B4-BE49-F238E27FC236}">
                        <a16:creationId xmlns:a16="http://schemas.microsoft.com/office/drawing/2014/main" id="{A04C8060-55B7-AF92-AEEF-AFA9EB59B4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488659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5" name="Freeform: Shape 1504">
                    <a:extLst>
                      <a:ext uri="{FF2B5EF4-FFF2-40B4-BE49-F238E27FC236}">
                        <a16:creationId xmlns:a16="http://schemas.microsoft.com/office/drawing/2014/main" id="{E0762F49-081B-F50D-5521-32E802B174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488659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474" name="Freeform: Shape 1473">
                  <a:extLst>
                    <a:ext uri="{FF2B5EF4-FFF2-40B4-BE49-F238E27FC236}">
                      <a16:creationId xmlns:a16="http://schemas.microsoft.com/office/drawing/2014/main" id="{B2A556A5-B285-F948-020C-232F66F21F78}"/>
                    </a:ext>
                  </a:extLst>
                </p:cNvPr>
                <p:cNvSpPr/>
                <p:nvPr/>
              </p:nvSpPr>
              <p:spPr>
                <a:xfrm rot="10800000">
                  <a:off x="5431624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5 w 494915"/>
                    <a:gd name="connsiteY1" fmla="*/ 0 h 158964"/>
                    <a:gd name="connsiteX2" fmla="*/ 494915 w 494915"/>
                    <a:gd name="connsiteY2" fmla="*/ 158965 h 158964"/>
                    <a:gd name="connsiteX3" fmla="*/ -1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158965"/>
                      </a:lnTo>
                      <a:lnTo>
                        <a:pt x="-1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5" name="Freeform: Shape 1474">
                  <a:extLst>
                    <a:ext uri="{FF2B5EF4-FFF2-40B4-BE49-F238E27FC236}">
                      <a16:creationId xmlns:a16="http://schemas.microsoft.com/office/drawing/2014/main" id="{0F317ED1-38AA-A559-4059-AFF9CAF7430D}"/>
                    </a:ext>
                  </a:extLst>
                </p:cNvPr>
                <p:cNvSpPr/>
                <p:nvPr/>
              </p:nvSpPr>
              <p:spPr>
                <a:xfrm rot="10800000">
                  <a:off x="5431624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6" name="Freeform: Shape 1475">
                  <a:extLst>
                    <a:ext uri="{FF2B5EF4-FFF2-40B4-BE49-F238E27FC236}">
                      <a16:creationId xmlns:a16="http://schemas.microsoft.com/office/drawing/2014/main" id="{AF5E2755-C1D5-16A9-8989-406561CB2AC6}"/>
                    </a:ext>
                  </a:extLst>
                </p:cNvPr>
                <p:cNvSpPr/>
                <p:nvPr/>
              </p:nvSpPr>
              <p:spPr>
                <a:xfrm rot="10800000">
                  <a:off x="5431624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7" name="Freeform: Shape 1476">
                  <a:extLst>
                    <a:ext uri="{FF2B5EF4-FFF2-40B4-BE49-F238E27FC236}">
                      <a16:creationId xmlns:a16="http://schemas.microsoft.com/office/drawing/2014/main" id="{4B5BCD22-893D-6E78-7DED-0C7F16664352}"/>
                    </a:ext>
                  </a:extLst>
                </p:cNvPr>
                <p:cNvSpPr/>
                <p:nvPr/>
              </p:nvSpPr>
              <p:spPr>
                <a:xfrm rot="10800000">
                  <a:off x="5431624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8" name="Freeform: Shape 1477">
                  <a:extLst>
                    <a:ext uri="{FF2B5EF4-FFF2-40B4-BE49-F238E27FC236}">
                      <a16:creationId xmlns:a16="http://schemas.microsoft.com/office/drawing/2014/main" id="{EF3D41B6-861E-D7C3-36E4-7D274061D5F1}"/>
                    </a:ext>
                  </a:extLst>
                </p:cNvPr>
                <p:cNvSpPr/>
                <p:nvPr/>
              </p:nvSpPr>
              <p:spPr>
                <a:xfrm rot="10800000">
                  <a:off x="5431624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9" name="Freeform: Shape 1478">
                  <a:extLst>
                    <a:ext uri="{FF2B5EF4-FFF2-40B4-BE49-F238E27FC236}">
                      <a16:creationId xmlns:a16="http://schemas.microsoft.com/office/drawing/2014/main" id="{0215766F-F01C-67CD-E5D4-B6F198134F37}"/>
                    </a:ext>
                  </a:extLst>
                </p:cNvPr>
                <p:cNvSpPr/>
                <p:nvPr/>
              </p:nvSpPr>
              <p:spPr>
                <a:xfrm rot="10800000">
                  <a:off x="5431624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0" name="Freeform: Shape 1479">
                  <a:extLst>
                    <a:ext uri="{FF2B5EF4-FFF2-40B4-BE49-F238E27FC236}">
                      <a16:creationId xmlns:a16="http://schemas.microsoft.com/office/drawing/2014/main" id="{3DF08618-4D8B-95D8-E4F8-C1724DF5CBC1}"/>
                    </a:ext>
                  </a:extLst>
                </p:cNvPr>
                <p:cNvSpPr/>
                <p:nvPr/>
              </p:nvSpPr>
              <p:spPr>
                <a:xfrm rot="10800000">
                  <a:off x="5431624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1" name="Freeform: Shape 1480">
                  <a:extLst>
                    <a:ext uri="{FF2B5EF4-FFF2-40B4-BE49-F238E27FC236}">
                      <a16:creationId xmlns:a16="http://schemas.microsoft.com/office/drawing/2014/main" id="{A8B073D7-47F7-EF89-2C9F-90FAAAF375EB}"/>
                    </a:ext>
                  </a:extLst>
                </p:cNvPr>
                <p:cNvSpPr/>
                <p:nvPr/>
              </p:nvSpPr>
              <p:spPr>
                <a:xfrm rot="10800000">
                  <a:off x="5431624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2" name="Freeform: Shape 1481">
                  <a:extLst>
                    <a:ext uri="{FF2B5EF4-FFF2-40B4-BE49-F238E27FC236}">
                      <a16:creationId xmlns:a16="http://schemas.microsoft.com/office/drawing/2014/main" id="{7F8F49A2-A47F-C550-350C-7B1EEDF71ECC}"/>
                    </a:ext>
                  </a:extLst>
                </p:cNvPr>
                <p:cNvSpPr/>
                <p:nvPr/>
              </p:nvSpPr>
              <p:spPr>
                <a:xfrm rot="10800000">
                  <a:off x="5431624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3" name="Freeform: Shape 1482">
                  <a:extLst>
                    <a:ext uri="{FF2B5EF4-FFF2-40B4-BE49-F238E27FC236}">
                      <a16:creationId xmlns:a16="http://schemas.microsoft.com/office/drawing/2014/main" id="{7FE8100F-CC69-35CF-E3C5-DD259FA70606}"/>
                    </a:ext>
                  </a:extLst>
                </p:cNvPr>
                <p:cNvSpPr/>
                <p:nvPr/>
              </p:nvSpPr>
              <p:spPr>
                <a:xfrm rot="10800000">
                  <a:off x="5431624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4" name="Freeform: Shape 1483">
                  <a:extLst>
                    <a:ext uri="{FF2B5EF4-FFF2-40B4-BE49-F238E27FC236}">
                      <a16:creationId xmlns:a16="http://schemas.microsoft.com/office/drawing/2014/main" id="{239D2CA4-6C80-F111-582D-BC3162E7699A}"/>
                    </a:ext>
                  </a:extLst>
                </p:cNvPr>
                <p:cNvSpPr/>
                <p:nvPr/>
              </p:nvSpPr>
              <p:spPr>
                <a:xfrm rot="10800000">
                  <a:off x="5396657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60 w 559159"/>
                    <a:gd name="connsiteY1" fmla="*/ 0 h 1232515"/>
                    <a:gd name="connsiteX2" fmla="*/ 559160 w 559159"/>
                    <a:gd name="connsiteY2" fmla="*/ 1232516 h 1232515"/>
                    <a:gd name="connsiteX3" fmla="*/ 1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1232516"/>
                      </a:lnTo>
                      <a:lnTo>
                        <a:pt x="1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5" name="Freeform: Shape 1484">
                  <a:extLst>
                    <a:ext uri="{FF2B5EF4-FFF2-40B4-BE49-F238E27FC236}">
                      <a16:creationId xmlns:a16="http://schemas.microsoft.com/office/drawing/2014/main" id="{35C7C32A-0DCD-5CFC-E173-59AAC6D1263C}"/>
                    </a:ext>
                  </a:extLst>
                </p:cNvPr>
                <p:cNvSpPr/>
                <p:nvPr/>
              </p:nvSpPr>
              <p:spPr>
                <a:xfrm rot="10800000">
                  <a:off x="5411011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6 w 72716"/>
                    <a:gd name="connsiteY1" fmla="*/ 0 h 533740"/>
                    <a:gd name="connsiteX2" fmla="*/ 72716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6" y="0"/>
                      </a:lnTo>
                      <a:lnTo>
                        <a:pt x="72716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6" name="Freeform: Shape 1485">
                  <a:extLst>
                    <a:ext uri="{FF2B5EF4-FFF2-40B4-BE49-F238E27FC236}">
                      <a16:creationId xmlns:a16="http://schemas.microsoft.com/office/drawing/2014/main" id="{1B28457C-6A67-8F0F-5177-F78C5C214E0B}"/>
                    </a:ext>
                  </a:extLst>
                </p:cNvPr>
                <p:cNvSpPr/>
                <p:nvPr/>
              </p:nvSpPr>
              <p:spPr>
                <a:xfrm>
                  <a:off x="5432067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0 w 51660"/>
                    <a:gd name="connsiteY1" fmla="*/ 0 h 276639"/>
                    <a:gd name="connsiteX2" fmla="*/ 51660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0" y="0"/>
                      </a:lnTo>
                      <a:lnTo>
                        <a:pt x="51660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7" name="Freeform: Shape 1486">
                  <a:extLst>
                    <a:ext uri="{FF2B5EF4-FFF2-40B4-BE49-F238E27FC236}">
                      <a16:creationId xmlns:a16="http://schemas.microsoft.com/office/drawing/2014/main" id="{AD99453C-4654-FC70-0769-C7849A17A136}"/>
                    </a:ext>
                  </a:extLst>
                </p:cNvPr>
                <p:cNvSpPr/>
                <p:nvPr/>
              </p:nvSpPr>
              <p:spPr>
                <a:xfrm rot="10800000">
                  <a:off x="5498144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5 w 457735"/>
                    <a:gd name="connsiteY1" fmla="*/ 0 h 1232515"/>
                    <a:gd name="connsiteX2" fmla="*/ 457735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5" y="0"/>
                      </a:lnTo>
                      <a:lnTo>
                        <a:pt x="457735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8" name="Freeform: Shape 1487">
                  <a:extLst>
                    <a:ext uri="{FF2B5EF4-FFF2-40B4-BE49-F238E27FC236}">
                      <a16:creationId xmlns:a16="http://schemas.microsoft.com/office/drawing/2014/main" id="{91840D71-BBFD-1431-3DCE-6715CCD556EE}"/>
                    </a:ext>
                  </a:extLst>
                </p:cNvPr>
                <p:cNvSpPr/>
                <p:nvPr/>
              </p:nvSpPr>
              <p:spPr>
                <a:xfrm rot="10800000">
                  <a:off x="5507376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4 w 448503"/>
                    <a:gd name="connsiteY1" fmla="*/ 0 h 1232515"/>
                    <a:gd name="connsiteX2" fmla="*/ 448504 w 448503"/>
                    <a:gd name="connsiteY2" fmla="*/ 1232516 h 1232515"/>
                    <a:gd name="connsiteX3" fmla="*/ 1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1232516"/>
                      </a:lnTo>
                      <a:lnTo>
                        <a:pt x="1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9" name="Freeform: Shape 1488">
                  <a:extLst>
                    <a:ext uri="{FF2B5EF4-FFF2-40B4-BE49-F238E27FC236}">
                      <a16:creationId xmlns:a16="http://schemas.microsoft.com/office/drawing/2014/main" id="{DAF47C8F-2E1E-8530-BF85-9AE46B1CD6D7}"/>
                    </a:ext>
                  </a:extLst>
                </p:cNvPr>
                <p:cNvSpPr/>
                <p:nvPr/>
              </p:nvSpPr>
              <p:spPr>
                <a:xfrm rot="10800000">
                  <a:off x="5683919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90" name="Freeform: Shape 1489">
                  <a:extLst>
                    <a:ext uri="{FF2B5EF4-FFF2-40B4-BE49-F238E27FC236}">
                      <a16:creationId xmlns:a16="http://schemas.microsoft.com/office/drawing/2014/main" id="{44AB5885-160B-C1BD-0A71-233698182DA8}"/>
                    </a:ext>
                  </a:extLst>
                </p:cNvPr>
                <p:cNvSpPr/>
                <p:nvPr/>
              </p:nvSpPr>
              <p:spPr>
                <a:xfrm rot="10800000">
                  <a:off x="5396657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60 w 559159"/>
                    <a:gd name="connsiteY1" fmla="*/ 0 h 75372"/>
                    <a:gd name="connsiteX2" fmla="*/ 559160 w 559159"/>
                    <a:gd name="connsiteY2" fmla="*/ 75372 h 75372"/>
                    <a:gd name="connsiteX3" fmla="*/ 1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75372"/>
                      </a:lnTo>
                      <a:lnTo>
                        <a:pt x="1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91" name="Freeform: Shape 1490">
                  <a:extLst>
                    <a:ext uri="{FF2B5EF4-FFF2-40B4-BE49-F238E27FC236}">
                      <a16:creationId xmlns:a16="http://schemas.microsoft.com/office/drawing/2014/main" id="{E21B7745-10E7-AEAE-9D88-2BB5DA14ACC1}"/>
                    </a:ext>
                  </a:extLst>
                </p:cNvPr>
                <p:cNvSpPr/>
                <p:nvPr/>
              </p:nvSpPr>
              <p:spPr>
                <a:xfrm rot="10800000">
                  <a:off x="5507376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4 w 448503"/>
                    <a:gd name="connsiteY1" fmla="*/ 0 h 75372"/>
                    <a:gd name="connsiteX2" fmla="*/ 448504 w 448503"/>
                    <a:gd name="connsiteY2" fmla="*/ 75372 h 75372"/>
                    <a:gd name="connsiteX3" fmla="*/ 1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75372"/>
                      </a:lnTo>
                      <a:lnTo>
                        <a:pt x="1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492" name="Graphic 32">
                  <a:extLst>
                    <a:ext uri="{FF2B5EF4-FFF2-40B4-BE49-F238E27FC236}">
                      <a16:creationId xmlns:a16="http://schemas.microsoft.com/office/drawing/2014/main" id="{45525277-DB55-876D-F818-8746175C43A6}"/>
                    </a:ext>
                  </a:extLst>
                </p:cNvPr>
                <p:cNvGrpSpPr/>
                <p:nvPr/>
              </p:nvGrpSpPr>
              <p:grpSpPr>
                <a:xfrm>
                  <a:off x="5396657" y="5721041"/>
                  <a:ext cx="559222" cy="24786"/>
                  <a:chOff x="5396657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502" name="Freeform: Shape 1501">
                    <a:extLst>
                      <a:ext uri="{FF2B5EF4-FFF2-40B4-BE49-F238E27FC236}">
                        <a16:creationId xmlns:a16="http://schemas.microsoft.com/office/drawing/2014/main" id="{43C977EA-1AE9-0B7A-4C0D-F60DCB2F32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3" name="Freeform: Shape 1502">
                    <a:extLst>
                      <a:ext uri="{FF2B5EF4-FFF2-40B4-BE49-F238E27FC236}">
                        <a16:creationId xmlns:a16="http://schemas.microsoft.com/office/drawing/2014/main" id="{EA4FDD1C-5150-8EE7-C3D0-B64D7B0F0B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93" name="Graphic 32">
                  <a:extLst>
                    <a:ext uri="{FF2B5EF4-FFF2-40B4-BE49-F238E27FC236}">
                      <a16:creationId xmlns:a16="http://schemas.microsoft.com/office/drawing/2014/main" id="{E070D14E-18F3-3251-E8C4-53F5A0303AA3}"/>
                    </a:ext>
                  </a:extLst>
                </p:cNvPr>
                <p:cNvGrpSpPr/>
                <p:nvPr/>
              </p:nvGrpSpPr>
              <p:grpSpPr>
                <a:xfrm>
                  <a:off x="5396657" y="5784273"/>
                  <a:ext cx="559222" cy="24786"/>
                  <a:chOff x="5396657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500" name="Freeform: Shape 1499">
                    <a:extLst>
                      <a:ext uri="{FF2B5EF4-FFF2-40B4-BE49-F238E27FC236}">
                        <a16:creationId xmlns:a16="http://schemas.microsoft.com/office/drawing/2014/main" id="{8B6B16A6-7D69-42E7-6BA5-E2CDF213C3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1" name="Freeform: Shape 1500">
                    <a:extLst>
                      <a:ext uri="{FF2B5EF4-FFF2-40B4-BE49-F238E27FC236}">
                        <a16:creationId xmlns:a16="http://schemas.microsoft.com/office/drawing/2014/main" id="{7F33449E-C2E9-3B09-C91D-3A5EE0D8F6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94" name="Graphic 32">
                  <a:extLst>
                    <a:ext uri="{FF2B5EF4-FFF2-40B4-BE49-F238E27FC236}">
                      <a16:creationId xmlns:a16="http://schemas.microsoft.com/office/drawing/2014/main" id="{A5ED5F56-C8E6-7CCB-9A3C-03D8B8DA48B4}"/>
                    </a:ext>
                  </a:extLst>
                </p:cNvPr>
                <p:cNvGrpSpPr/>
                <p:nvPr/>
              </p:nvGrpSpPr>
              <p:grpSpPr>
                <a:xfrm>
                  <a:off x="5396657" y="5847505"/>
                  <a:ext cx="559222" cy="24786"/>
                  <a:chOff x="5396657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498" name="Freeform: Shape 1497">
                    <a:extLst>
                      <a:ext uri="{FF2B5EF4-FFF2-40B4-BE49-F238E27FC236}">
                        <a16:creationId xmlns:a16="http://schemas.microsoft.com/office/drawing/2014/main" id="{E896606F-E5EA-16D3-36BD-423EDE6E38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99" name="Freeform: Shape 1498">
                    <a:extLst>
                      <a:ext uri="{FF2B5EF4-FFF2-40B4-BE49-F238E27FC236}">
                        <a16:creationId xmlns:a16="http://schemas.microsoft.com/office/drawing/2014/main" id="{8FDB4D38-F8F5-859F-F31B-470C0E76EC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95" name="Graphic 32">
                  <a:extLst>
                    <a:ext uri="{FF2B5EF4-FFF2-40B4-BE49-F238E27FC236}">
                      <a16:creationId xmlns:a16="http://schemas.microsoft.com/office/drawing/2014/main" id="{642D225E-325B-8DF5-ADC3-E60F04B70E0F}"/>
                    </a:ext>
                  </a:extLst>
                </p:cNvPr>
                <p:cNvGrpSpPr/>
                <p:nvPr/>
              </p:nvGrpSpPr>
              <p:grpSpPr>
                <a:xfrm>
                  <a:off x="5396657" y="5910737"/>
                  <a:ext cx="559222" cy="24786"/>
                  <a:chOff x="5396657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496" name="Freeform: Shape 1495">
                    <a:extLst>
                      <a:ext uri="{FF2B5EF4-FFF2-40B4-BE49-F238E27FC236}">
                        <a16:creationId xmlns:a16="http://schemas.microsoft.com/office/drawing/2014/main" id="{1032043E-10BB-7436-22FC-DC9036B6C36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97" name="Freeform: Shape 1496">
                    <a:extLst>
                      <a:ext uri="{FF2B5EF4-FFF2-40B4-BE49-F238E27FC236}">
                        <a16:creationId xmlns:a16="http://schemas.microsoft.com/office/drawing/2014/main" id="{04CC140B-02ED-0A2A-604B-6A70F64379D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358" name="Graphic 32">
                <a:extLst>
                  <a:ext uri="{FF2B5EF4-FFF2-40B4-BE49-F238E27FC236}">
                    <a16:creationId xmlns:a16="http://schemas.microsoft.com/office/drawing/2014/main" id="{0D3E6879-74E8-917E-55B1-78D2680184FC}"/>
                  </a:ext>
                </a:extLst>
              </p:cNvPr>
              <p:cNvGrpSpPr/>
              <p:nvPr/>
            </p:nvGrpSpPr>
            <p:grpSpPr>
              <a:xfrm>
                <a:off x="5536399" y="4932034"/>
                <a:ext cx="389950" cy="310341"/>
                <a:chOff x="5536399" y="4932034"/>
                <a:chExt cx="389950" cy="310341"/>
              </a:xfrm>
            </p:grpSpPr>
            <p:grpSp>
              <p:nvGrpSpPr>
                <p:cNvPr id="1417" name="Graphic 32">
                  <a:extLst>
                    <a:ext uri="{FF2B5EF4-FFF2-40B4-BE49-F238E27FC236}">
                      <a16:creationId xmlns:a16="http://schemas.microsoft.com/office/drawing/2014/main" id="{81DAC92F-74C2-E503-0293-CF72AB730481}"/>
                    </a:ext>
                  </a:extLst>
                </p:cNvPr>
                <p:cNvGrpSpPr/>
                <p:nvPr/>
              </p:nvGrpSpPr>
              <p:grpSpPr>
                <a:xfrm>
                  <a:off x="5536399" y="4932034"/>
                  <a:ext cx="389950" cy="29529"/>
                  <a:chOff x="5536399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1460" name="Graphic 32">
                    <a:extLst>
                      <a:ext uri="{FF2B5EF4-FFF2-40B4-BE49-F238E27FC236}">
                        <a16:creationId xmlns:a16="http://schemas.microsoft.com/office/drawing/2014/main" id="{E3B167FC-5199-95E6-D71A-0C7337A766E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4932034"/>
                    <a:ext cx="259946" cy="7903"/>
                    <a:chOff x="5536399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68" name="Freeform: Shape 1467">
                      <a:extLst>
                        <a:ext uri="{FF2B5EF4-FFF2-40B4-BE49-F238E27FC236}">
                          <a16:creationId xmlns:a16="http://schemas.microsoft.com/office/drawing/2014/main" id="{FBB8AD06-5C1A-E54D-16D6-C948D026C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69" name="Graphic 32">
                      <a:extLst>
                        <a:ext uri="{FF2B5EF4-FFF2-40B4-BE49-F238E27FC236}">
                          <a16:creationId xmlns:a16="http://schemas.microsoft.com/office/drawing/2014/main" id="{D55A6EB5-2E4C-08B5-1633-2486DA3719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4932034"/>
                      <a:ext cx="129245" cy="7903"/>
                      <a:chOff x="5536399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70" name="Freeform: Shape 1469">
                        <a:extLst>
                          <a:ext uri="{FF2B5EF4-FFF2-40B4-BE49-F238E27FC236}">
                            <a16:creationId xmlns:a16="http://schemas.microsoft.com/office/drawing/2014/main" id="{2DAFE357-3D5B-8A9F-79C4-62A0CBF88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71" name="Freeform: Shape 1470">
                        <a:extLst>
                          <a:ext uri="{FF2B5EF4-FFF2-40B4-BE49-F238E27FC236}">
                            <a16:creationId xmlns:a16="http://schemas.microsoft.com/office/drawing/2014/main" id="{0DDD45F1-AC94-91C8-DB30-63639F964F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72" name="Freeform: Shape 1471">
                        <a:extLst>
                          <a:ext uri="{FF2B5EF4-FFF2-40B4-BE49-F238E27FC236}">
                            <a16:creationId xmlns:a16="http://schemas.microsoft.com/office/drawing/2014/main" id="{4159970D-F0C5-C512-A967-9EE85A528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61" name="Graphic 32">
                    <a:extLst>
                      <a:ext uri="{FF2B5EF4-FFF2-40B4-BE49-F238E27FC236}">
                        <a16:creationId xmlns:a16="http://schemas.microsoft.com/office/drawing/2014/main" id="{3319DEA9-11C8-8639-5BAB-7051643C7BFA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4953659"/>
                    <a:ext cx="389887" cy="7903"/>
                    <a:chOff x="5536463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462" name="Freeform: Shape 1461">
                      <a:extLst>
                        <a:ext uri="{FF2B5EF4-FFF2-40B4-BE49-F238E27FC236}">
                          <a16:creationId xmlns:a16="http://schemas.microsoft.com/office/drawing/2014/main" id="{ADB60F3A-A864-BD53-721B-DC3FC4A5BC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63" name="Graphic 32">
                      <a:extLst>
                        <a:ext uri="{FF2B5EF4-FFF2-40B4-BE49-F238E27FC236}">
                          <a16:creationId xmlns:a16="http://schemas.microsoft.com/office/drawing/2014/main" id="{82D4B8A5-246D-50AA-0B33-90CD12BB8A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4953659"/>
                      <a:ext cx="389887" cy="7903"/>
                      <a:chOff x="5536463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64" name="Freeform: Shape 1463">
                        <a:extLst>
                          <a:ext uri="{FF2B5EF4-FFF2-40B4-BE49-F238E27FC236}">
                            <a16:creationId xmlns:a16="http://schemas.microsoft.com/office/drawing/2014/main" id="{8D0D93E1-9A23-535B-0F4A-C5F33D2F62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5" name="Freeform: Shape 1464">
                        <a:extLst>
                          <a:ext uri="{FF2B5EF4-FFF2-40B4-BE49-F238E27FC236}">
                            <a16:creationId xmlns:a16="http://schemas.microsoft.com/office/drawing/2014/main" id="{FAAA4303-A11E-D28F-CE32-78BD157204F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6" name="Freeform: Shape 1465">
                        <a:extLst>
                          <a:ext uri="{FF2B5EF4-FFF2-40B4-BE49-F238E27FC236}">
                            <a16:creationId xmlns:a16="http://schemas.microsoft.com/office/drawing/2014/main" id="{D3CECB57-2783-BB02-9BA6-CC3330BC1BD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7" name="Freeform: Shape 1466">
                        <a:extLst>
                          <a:ext uri="{FF2B5EF4-FFF2-40B4-BE49-F238E27FC236}">
                            <a16:creationId xmlns:a16="http://schemas.microsoft.com/office/drawing/2014/main" id="{64A92CE9-D636-5ABF-0F3E-132133E274F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418" name="Graphic 32">
                  <a:extLst>
                    <a:ext uri="{FF2B5EF4-FFF2-40B4-BE49-F238E27FC236}">
                      <a16:creationId xmlns:a16="http://schemas.microsoft.com/office/drawing/2014/main" id="{742DC295-4252-02EE-8D18-1EDA7D1FF8CC}"/>
                    </a:ext>
                  </a:extLst>
                </p:cNvPr>
                <p:cNvGrpSpPr/>
                <p:nvPr/>
              </p:nvGrpSpPr>
              <p:grpSpPr>
                <a:xfrm>
                  <a:off x="5536399" y="5212847"/>
                  <a:ext cx="389950" cy="29529"/>
                  <a:chOff x="5536399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1447" name="Graphic 32">
                    <a:extLst>
                      <a:ext uri="{FF2B5EF4-FFF2-40B4-BE49-F238E27FC236}">
                        <a16:creationId xmlns:a16="http://schemas.microsoft.com/office/drawing/2014/main" id="{E4F55D78-55A6-81E6-6F3B-BA666567AC27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212847"/>
                    <a:ext cx="259946" cy="7903"/>
                    <a:chOff x="5536399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1455" name="Freeform: Shape 1454">
                      <a:extLst>
                        <a:ext uri="{FF2B5EF4-FFF2-40B4-BE49-F238E27FC236}">
                          <a16:creationId xmlns:a16="http://schemas.microsoft.com/office/drawing/2014/main" id="{31039D2C-A57A-B390-107F-0EF33820D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56" name="Graphic 32">
                      <a:extLst>
                        <a:ext uri="{FF2B5EF4-FFF2-40B4-BE49-F238E27FC236}">
                          <a16:creationId xmlns:a16="http://schemas.microsoft.com/office/drawing/2014/main" id="{8DB12462-2BD0-5FF5-29B8-DD88DA3C49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212847"/>
                      <a:ext cx="129245" cy="7903"/>
                      <a:chOff x="5536399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57" name="Freeform: Shape 1456">
                        <a:extLst>
                          <a:ext uri="{FF2B5EF4-FFF2-40B4-BE49-F238E27FC236}">
                            <a16:creationId xmlns:a16="http://schemas.microsoft.com/office/drawing/2014/main" id="{D2C6615C-F156-F30B-63BA-E377CD69CF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8" name="Freeform: Shape 1457">
                        <a:extLst>
                          <a:ext uri="{FF2B5EF4-FFF2-40B4-BE49-F238E27FC236}">
                            <a16:creationId xmlns:a16="http://schemas.microsoft.com/office/drawing/2014/main" id="{F4C64641-A5BF-0C6D-6ABB-888F897D99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9" name="Freeform: Shape 1458">
                        <a:extLst>
                          <a:ext uri="{FF2B5EF4-FFF2-40B4-BE49-F238E27FC236}">
                            <a16:creationId xmlns:a16="http://schemas.microsoft.com/office/drawing/2014/main" id="{84A3F579-D525-560B-CB57-4B542CC7B2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48" name="Graphic 32">
                    <a:extLst>
                      <a:ext uri="{FF2B5EF4-FFF2-40B4-BE49-F238E27FC236}">
                        <a16:creationId xmlns:a16="http://schemas.microsoft.com/office/drawing/2014/main" id="{301C680D-3A6E-AB9F-EB88-57E73268835D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234472"/>
                    <a:ext cx="389887" cy="7903"/>
                    <a:chOff x="5536463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1449" name="Freeform: Shape 1448">
                      <a:extLst>
                        <a:ext uri="{FF2B5EF4-FFF2-40B4-BE49-F238E27FC236}">
                          <a16:creationId xmlns:a16="http://schemas.microsoft.com/office/drawing/2014/main" id="{D58FA81B-8C98-B073-E115-BB7ACE129C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50" name="Graphic 32">
                      <a:extLst>
                        <a:ext uri="{FF2B5EF4-FFF2-40B4-BE49-F238E27FC236}">
                          <a16:creationId xmlns:a16="http://schemas.microsoft.com/office/drawing/2014/main" id="{393BFD47-AEFC-F98F-8F47-A1F5067A1F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234472"/>
                      <a:ext cx="389887" cy="7903"/>
                      <a:chOff x="5536463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51" name="Freeform: Shape 1450">
                        <a:extLst>
                          <a:ext uri="{FF2B5EF4-FFF2-40B4-BE49-F238E27FC236}">
                            <a16:creationId xmlns:a16="http://schemas.microsoft.com/office/drawing/2014/main" id="{DEE639B3-3D1C-DB62-3343-6420D1D30AD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2" name="Freeform: Shape 1451">
                        <a:extLst>
                          <a:ext uri="{FF2B5EF4-FFF2-40B4-BE49-F238E27FC236}">
                            <a16:creationId xmlns:a16="http://schemas.microsoft.com/office/drawing/2014/main" id="{5D555717-AEDE-229F-439D-8EFC25E61F0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3" name="Freeform: Shape 1452">
                        <a:extLst>
                          <a:ext uri="{FF2B5EF4-FFF2-40B4-BE49-F238E27FC236}">
                            <a16:creationId xmlns:a16="http://schemas.microsoft.com/office/drawing/2014/main" id="{9ED09AE2-8271-85C6-4E9D-F7B46CAD961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4" name="Freeform: Shape 1453">
                        <a:extLst>
                          <a:ext uri="{FF2B5EF4-FFF2-40B4-BE49-F238E27FC236}">
                            <a16:creationId xmlns:a16="http://schemas.microsoft.com/office/drawing/2014/main" id="{2D30A49E-0701-381A-3A72-BD8A9C3B978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419" name="Graphic 32">
                  <a:extLst>
                    <a:ext uri="{FF2B5EF4-FFF2-40B4-BE49-F238E27FC236}">
                      <a16:creationId xmlns:a16="http://schemas.microsoft.com/office/drawing/2014/main" id="{DA658714-02A7-CF99-F97A-81CF53BD0654}"/>
                    </a:ext>
                  </a:extLst>
                </p:cNvPr>
                <p:cNvGrpSpPr/>
                <p:nvPr/>
              </p:nvGrpSpPr>
              <p:grpSpPr>
                <a:xfrm>
                  <a:off x="5536399" y="5012908"/>
                  <a:ext cx="389950" cy="29466"/>
                  <a:chOff x="5536399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1434" name="Graphic 32">
                    <a:extLst>
                      <a:ext uri="{FF2B5EF4-FFF2-40B4-BE49-F238E27FC236}">
                        <a16:creationId xmlns:a16="http://schemas.microsoft.com/office/drawing/2014/main" id="{F4DDF9F7-DD7B-C81F-8D7C-176AAED20762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034470"/>
                    <a:ext cx="259946" cy="7903"/>
                    <a:chOff x="5666404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1442" name="Freeform: Shape 1441">
                      <a:extLst>
                        <a:ext uri="{FF2B5EF4-FFF2-40B4-BE49-F238E27FC236}">
                          <a16:creationId xmlns:a16="http://schemas.microsoft.com/office/drawing/2014/main" id="{BA191C1D-4657-90B9-A284-8422221989C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43" name="Graphic 32">
                      <a:extLst>
                        <a:ext uri="{FF2B5EF4-FFF2-40B4-BE49-F238E27FC236}">
                          <a16:creationId xmlns:a16="http://schemas.microsoft.com/office/drawing/2014/main" id="{09065855-5AC6-B169-4FB8-6FB24FC1D6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67" y="5034470"/>
                      <a:ext cx="129182" cy="7903"/>
                      <a:chOff x="5797167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44" name="Freeform: Shape 1443">
                        <a:extLst>
                          <a:ext uri="{FF2B5EF4-FFF2-40B4-BE49-F238E27FC236}">
                            <a16:creationId xmlns:a16="http://schemas.microsoft.com/office/drawing/2014/main" id="{1B3B9FDB-01E9-EC58-F080-7113DC7CCE7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5" name="Freeform: Shape 1444">
                        <a:extLst>
                          <a:ext uri="{FF2B5EF4-FFF2-40B4-BE49-F238E27FC236}">
                            <a16:creationId xmlns:a16="http://schemas.microsoft.com/office/drawing/2014/main" id="{F24A0752-5134-EC68-8054-DB6DF19A284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6" name="Freeform: Shape 1445">
                        <a:extLst>
                          <a:ext uri="{FF2B5EF4-FFF2-40B4-BE49-F238E27FC236}">
                            <a16:creationId xmlns:a16="http://schemas.microsoft.com/office/drawing/2014/main" id="{F53BE6A2-A17C-B6E0-C449-547F493E4A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35" name="Graphic 32">
                    <a:extLst>
                      <a:ext uri="{FF2B5EF4-FFF2-40B4-BE49-F238E27FC236}">
                        <a16:creationId xmlns:a16="http://schemas.microsoft.com/office/drawing/2014/main" id="{0B00F28C-179E-1DA1-E7E7-121130845C8F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012908"/>
                    <a:ext cx="389950" cy="7903"/>
                    <a:chOff x="5536399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1436" name="Freeform: Shape 1435">
                      <a:extLst>
                        <a:ext uri="{FF2B5EF4-FFF2-40B4-BE49-F238E27FC236}">
                          <a16:creationId xmlns:a16="http://schemas.microsoft.com/office/drawing/2014/main" id="{E7E1E0CE-8763-1D41-1DD2-AE4D8294F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37" name="Graphic 32">
                      <a:extLst>
                        <a:ext uri="{FF2B5EF4-FFF2-40B4-BE49-F238E27FC236}">
                          <a16:creationId xmlns:a16="http://schemas.microsoft.com/office/drawing/2014/main" id="{2936480F-9A0F-C1E6-5A62-91D6CDA67D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012908"/>
                      <a:ext cx="389950" cy="7903"/>
                      <a:chOff x="5536399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38" name="Freeform: Shape 1437">
                        <a:extLst>
                          <a:ext uri="{FF2B5EF4-FFF2-40B4-BE49-F238E27FC236}">
                            <a16:creationId xmlns:a16="http://schemas.microsoft.com/office/drawing/2014/main" id="{1922276E-204E-8734-DF58-7054351EDF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9" name="Freeform: Shape 1438">
                        <a:extLst>
                          <a:ext uri="{FF2B5EF4-FFF2-40B4-BE49-F238E27FC236}">
                            <a16:creationId xmlns:a16="http://schemas.microsoft.com/office/drawing/2014/main" id="{1098B50F-087C-074A-0A36-45CC19CE5D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0" name="Freeform: Shape 1439">
                        <a:extLst>
                          <a:ext uri="{FF2B5EF4-FFF2-40B4-BE49-F238E27FC236}">
                            <a16:creationId xmlns:a16="http://schemas.microsoft.com/office/drawing/2014/main" id="{841E59D5-CC0C-2B7E-974B-F40D5688DD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1" name="Freeform: Shape 1440">
                        <a:extLst>
                          <a:ext uri="{FF2B5EF4-FFF2-40B4-BE49-F238E27FC236}">
                            <a16:creationId xmlns:a16="http://schemas.microsoft.com/office/drawing/2014/main" id="{C7E96559-1AFA-222F-A62B-88464784B4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420" name="Graphic 32">
                  <a:extLst>
                    <a:ext uri="{FF2B5EF4-FFF2-40B4-BE49-F238E27FC236}">
                      <a16:creationId xmlns:a16="http://schemas.microsoft.com/office/drawing/2014/main" id="{A3E73358-452F-103C-398F-7F66C0399811}"/>
                    </a:ext>
                  </a:extLst>
                </p:cNvPr>
                <p:cNvGrpSpPr/>
                <p:nvPr/>
              </p:nvGrpSpPr>
              <p:grpSpPr>
                <a:xfrm>
                  <a:off x="5536399" y="5136210"/>
                  <a:ext cx="389950" cy="29466"/>
                  <a:chOff x="5536399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421" name="Graphic 32">
                    <a:extLst>
                      <a:ext uri="{FF2B5EF4-FFF2-40B4-BE49-F238E27FC236}">
                        <a16:creationId xmlns:a16="http://schemas.microsoft.com/office/drawing/2014/main" id="{847DB08D-EEC2-7DFD-F0E6-B6B0FCAC54F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157772"/>
                    <a:ext cx="259946" cy="7903"/>
                    <a:chOff x="5666404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29" name="Freeform: Shape 1428">
                      <a:extLst>
                        <a:ext uri="{FF2B5EF4-FFF2-40B4-BE49-F238E27FC236}">
                          <a16:creationId xmlns:a16="http://schemas.microsoft.com/office/drawing/2014/main" id="{F2381BD5-DAEC-9E6C-3322-E5E8CC7157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30" name="Graphic 32">
                      <a:extLst>
                        <a:ext uri="{FF2B5EF4-FFF2-40B4-BE49-F238E27FC236}">
                          <a16:creationId xmlns:a16="http://schemas.microsoft.com/office/drawing/2014/main" id="{0A3A5674-46BD-1DF3-50DD-EA314C0128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67" y="5157772"/>
                      <a:ext cx="129182" cy="7903"/>
                      <a:chOff x="5797167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31" name="Freeform: Shape 1430">
                        <a:extLst>
                          <a:ext uri="{FF2B5EF4-FFF2-40B4-BE49-F238E27FC236}">
                            <a16:creationId xmlns:a16="http://schemas.microsoft.com/office/drawing/2014/main" id="{B6042268-79F8-2616-C54F-BFDCDD10DD5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2" name="Freeform: Shape 1431">
                        <a:extLst>
                          <a:ext uri="{FF2B5EF4-FFF2-40B4-BE49-F238E27FC236}">
                            <a16:creationId xmlns:a16="http://schemas.microsoft.com/office/drawing/2014/main" id="{3A9B8818-9E38-BF27-8483-F5B8E88BA8D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3" name="Freeform: Shape 1432">
                        <a:extLst>
                          <a:ext uri="{FF2B5EF4-FFF2-40B4-BE49-F238E27FC236}">
                            <a16:creationId xmlns:a16="http://schemas.microsoft.com/office/drawing/2014/main" id="{2E810FB2-67F0-0D56-EA20-B5CF2F163B4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22" name="Graphic 32">
                    <a:extLst>
                      <a:ext uri="{FF2B5EF4-FFF2-40B4-BE49-F238E27FC236}">
                        <a16:creationId xmlns:a16="http://schemas.microsoft.com/office/drawing/2014/main" id="{185A7598-4AEC-B37D-28B4-335A9B51CB44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136210"/>
                    <a:ext cx="389950" cy="7903"/>
                    <a:chOff x="5536399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423" name="Freeform: Shape 1422">
                      <a:extLst>
                        <a:ext uri="{FF2B5EF4-FFF2-40B4-BE49-F238E27FC236}">
                          <a16:creationId xmlns:a16="http://schemas.microsoft.com/office/drawing/2014/main" id="{0C966F51-045E-083E-1DBE-C6CC081BB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24" name="Graphic 32">
                      <a:extLst>
                        <a:ext uri="{FF2B5EF4-FFF2-40B4-BE49-F238E27FC236}">
                          <a16:creationId xmlns:a16="http://schemas.microsoft.com/office/drawing/2014/main" id="{CCF68560-D3FE-87AD-70BF-F43C0984A3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136210"/>
                      <a:ext cx="389950" cy="7903"/>
                      <a:chOff x="5536399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25" name="Freeform: Shape 1424">
                        <a:extLst>
                          <a:ext uri="{FF2B5EF4-FFF2-40B4-BE49-F238E27FC236}">
                            <a16:creationId xmlns:a16="http://schemas.microsoft.com/office/drawing/2014/main" id="{7FD8BA6F-8C58-83C6-E28F-3DB581D196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6" name="Freeform: Shape 1425">
                        <a:extLst>
                          <a:ext uri="{FF2B5EF4-FFF2-40B4-BE49-F238E27FC236}">
                            <a16:creationId xmlns:a16="http://schemas.microsoft.com/office/drawing/2014/main" id="{69D356B2-9267-A920-23A8-CF104A17CD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7" name="Freeform: Shape 1426">
                        <a:extLst>
                          <a:ext uri="{FF2B5EF4-FFF2-40B4-BE49-F238E27FC236}">
                            <a16:creationId xmlns:a16="http://schemas.microsoft.com/office/drawing/2014/main" id="{1C4A900C-CCE3-58C6-FC06-6F041B8662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8" name="Freeform: Shape 1427">
                        <a:extLst>
                          <a:ext uri="{FF2B5EF4-FFF2-40B4-BE49-F238E27FC236}">
                            <a16:creationId xmlns:a16="http://schemas.microsoft.com/office/drawing/2014/main" id="{E8793823-071E-7043-B161-64033EBAF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1359" name="Graphic 32">
                <a:extLst>
                  <a:ext uri="{FF2B5EF4-FFF2-40B4-BE49-F238E27FC236}">
                    <a16:creationId xmlns:a16="http://schemas.microsoft.com/office/drawing/2014/main" id="{E91F6E28-65E7-72BC-E11E-1E52B9FDE64B}"/>
                  </a:ext>
                </a:extLst>
              </p:cNvPr>
              <p:cNvGrpSpPr/>
              <p:nvPr/>
            </p:nvGrpSpPr>
            <p:grpSpPr>
              <a:xfrm>
                <a:off x="5536399" y="5320594"/>
                <a:ext cx="389950" cy="310341"/>
                <a:chOff x="5536399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1361" name="Graphic 32">
                  <a:extLst>
                    <a:ext uri="{FF2B5EF4-FFF2-40B4-BE49-F238E27FC236}">
                      <a16:creationId xmlns:a16="http://schemas.microsoft.com/office/drawing/2014/main" id="{6B79075D-E24B-7F97-B72A-513239C9049A}"/>
                    </a:ext>
                  </a:extLst>
                </p:cNvPr>
                <p:cNvGrpSpPr/>
                <p:nvPr/>
              </p:nvGrpSpPr>
              <p:grpSpPr>
                <a:xfrm>
                  <a:off x="5536399" y="5601470"/>
                  <a:ext cx="389950" cy="29466"/>
                  <a:chOff x="5536399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404" name="Graphic 32">
                    <a:extLst>
                      <a:ext uri="{FF2B5EF4-FFF2-40B4-BE49-F238E27FC236}">
                        <a16:creationId xmlns:a16="http://schemas.microsoft.com/office/drawing/2014/main" id="{FF368236-BCE8-B2B6-C799-43EACD35F5C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623032"/>
                    <a:ext cx="259946" cy="7903"/>
                    <a:chOff x="5666404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12" name="Freeform: Shape 1411">
                      <a:extLst>
                        <a:ext uri="{FF2B5EF4-FFF2-40B4-BE49-F238E27FC236}">
                          <a16:creationId xmlns:a16="http://schemas.microsoft.com/office/drawing/2014/main" id="{927361B0-C29A-9B75-1B05-0A8F7F72635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13" name="Graphic 32">
                      <a:extLst>
                        <a:ext uri="{FF2B5EF4-FFF2-40B4-BE49-F238E27FC236}">
                          <a16:creationId xmlns:a16="http://schemas.microsoft.com/office/drawing/2014/main" id="{39FB5198-125D-E8A6-D92F-4B109686BE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04" y="5623032"/>
                      <a:ext cx="129245" cy="7903"/>
                      <a:chOff x="5797104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14" name="Freeform: Shape 1413">
                        <a:extLst>
                          <a:ext uri="{FF2B5EF4-FFF2-40B4-BE49-F238E27FC236}">
                            <a16:creationId xmlns:a16="http://schemas.microsoft.com/office/drawing/2014/main" id="{ADA28A9B-887B-E7E0-C6E6-C6CC8F1A3D5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5" name="Freeform: Shape 1414">
                        <a:extLst>
                          <a:ext uri="{FF2B5EF4-FFF2-40B4-BE49-F238E27FC236}">
                            <a16:creationId xmlns:a16="http://schemas.microsoft.com/office/drawing/2014/main" id="{6F0915E1-413C-EC09-5909-560AE9AD32A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6" name="Freeform: Shape 1415">
                        <a:extLst>
                          <a:ext uri="{FF2B5EF4-FFF2-40B4-BE49-F238E27FC236}">
                            <a16:creationId xmlns:a16="http://schemas.microsoft.com/office/drawing/2014/main" id="{2BBBF385-A481-1C93-FCBA-3684448DD81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05" name="Graphic 32">
                    <a:extLst>
                      <a:ext uri="{FF2B5EF4-FFF2-40B4-BE49-F238E27FC236}">
                        <a16:creationId xmlns:a16="http://schemas.microsoft.com/office/drawing/2014/main" id="{7D4EFAF0-B824-8E37-DA80-7C2DC9D62A52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601470"/>
                    <a:ext cx="389950" cy="7903"/>
                    <a:chOff x="5536399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406" name="Freeform: Shape 1405">
                      <a:extLst>
                        <a:ext uri="{FF2B5EF4-FFF2-40B4-BE49-F238E27FC236}">
                          <a16:creationId xmlns:a16="http://schemas.microsoft.com/office/drawing/2014/main" id="{65AB3AC8-8CC4-D887-55DD-5E590CCC6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07" name="Graphic 32">
                      <a:extLst>
                        <a:ext uri="{FF2B5EF4-FFF2-40B4-BE49-F238E27FC236}">
                          <a16:creationId xmlns:a16="http://schemas.microsoft.com/office/drawing/2014/main" id="{29DE6473-29B2-A16D-F742-2CA351AEFF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601470"/>
                      <a:ext cx="389950" cy="7903"/>
                      <a:chOff x="5536399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08" name="Freeform: Shape 1407">
                        <a:extLst>
                          <a:ext uri="{FF2B5EF4-FFF2-40B4-BE49-F238E27FC236}">
                            <a16:creationId xmlns:a16="http://schemas.microsoft.com/office/drawing/2014/main" id="{02A2605F-F4E0-8B88-EC7C-856D7ECC8C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9" name="Freeform: Shape 1408">
                        <a:extLst>
                          <a:ext uri="{FF2B5EF4-FFF2-40B4-BE49-F238E27FC236}">
                            <a16:creationId xmlns:a16="http://schemas.microsoft.com/office/drawing/2014/main" id="{00944E05-4D54-EE30-337F-4CB13E1E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0" name="Freeform: Shape 1409">
                        <a:extLst>
                          <a:ext uri="{FF2B5EF4-FFF2-40B4-BE49-F238E27FC236}">
                            <a16:creationId xmlns:a16="http://schemas.microsoft.com/office/drawing/2014/main" id="{1A708803-115F-7421-91CB-8CEBBEC916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1" name="Freeform: Shape 1410">
                        <a:extLst>
                          <a:ext uri="{FF2B5EF4-FFF2-40B4-BE49-F238E27FC236}">
                            <a16:creationId xmlns:a16="http://schemas.microsoft.com/office/drawing/2014/main" id="{11A9BADC-66F4-14CB-E16E-A21C595FC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362" name="Graphic 32">
                  <a:extLst>
                    <a:ext uri="{FF2B5EF4-FFF2-40B4-BE49-F238E27FC236}">
                      <a16:creationId xmlns:a16="http://schemas.microsoft.com/office/drawing/2014/main" id="{BD80445E-3980-5B04-E97C-B4111E4869C1}"/>
                    </a:ext>
                  </a:extLst>
                </p:cNvPr>
                <p:cNvGrpSpPr/>
                <p:nvPr/>
              </p:nvGrpSpPr>
              <p:grpSpPr>
                <a:xfrm>
                  <a:off x="5536399" y="5320594"/>
                  <a:ext cx="389950" cy="29529"/>
                  <a:chOff x="5536399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1391" name="Graphic 32">
                    <a:extLst>
                      <a:ext uri="{FF2B5EF4-FFF2-40B4-BE49-F238E27FC236}">
                        <a16:creationId xmlns:a16="http://schemas.microsoft.com/office/drawing/2014/main" id="{C3FC12CB-85CC-D3D4-48DC-83D9CFAEA0E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342219"/>
                    <a:ext cx="259946" cy="7903"/>
                    <a:chOff x="5666404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99" name="Freeform: Shape 1398">
                      <a:extLst>
                        <a:ext uri="{FF2B5EF4-FFF2-40B4-BE49-F238E27FC236}">
                          <a16:creationId xmlns:a16="http://schemas.microsoft.com/office/drawing/2014/main" id="{A4BDBDA4-9D30-71ED-5355-A55128DC6C0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00" name="Graphic 32">
                      <a:extLst>
                        <a:ext uri="{FF2B5EF4-FFF2-40B4-BE49-F238E27FC236}">
                          <a16:creationId xmlns:a16="http://schemas.microsoft.com/office/drawing/2014/main" id="{05084F4F-1173-3E8C-A63B-654D309245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04" y="5342219"/>
                      <a:ext cx="129245" cy="7903"/>
                      <a:chOff x="5797104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01" name="Freeform: Shape 1400">
                        <a:extLst>
                          <a:ext uri="{FF2B5EF4-FFF2-40B4-BE49-F238E27FC236}">
                            <a16:creationId xmlns:a16="http://schemas.microsoft.com/office/drawing/2014/main" id="{1370C295-7F3B-6A4E-57A0-8095AD2F47C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2" name="Freeform: Shape 1401">
                        <a:extLst>
                          <a:ext uri="{FF2B5EF4-FFF2-40B4-BE49-F238E27FC236}">
                            <a16:creationId xmlns:a16="http://schemas.microsoft.com/office/drawing/2014/main" id="{7671D4CD-19CE-E219-4F7D-45E9FDD3A1D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3" name="Freeform: Shape 1402">
                        <a:extLst>
                          <a:ext uri="{FF2B5EF4-FFF2-40B4-BE49-F238E27FC236}">
                            <a16:creationId xmlns:a16="http://schemas.microsoft.com/office/drawing/2014/main" id="{58A6685C-44DB-02E5-7F8D-19D5DF6DD7D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92" name="Graphic 32">
                    <a:extLst>
                      <a:ext uri="{FF2B5EF4-FFF2-40B4-BE49-F238E27FC236}">
                        <a16:creationId xmlns:a16="http://schemas.microsoft.com/office/drawing/2014/main" id="{371A7940-BF56-A8F4-94B4-5523CEE9636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320594"/>
                    <a:ext cx="389950" cy="7903"/>
                    <a:chOff x="5536399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393" name="Freeform: Shape 1392">
                      <a:extLst>
                        <a:ext uri="{FF2B5EF4-FFF2-40B4-BE49-F238E27FC236}">
                          <a16:creationId xmlns:a16="http://schemas.microsoft.com/office/drawing/2014/main" id="{3317D7D0-DD7C-BC95-AC06-6048E7F49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94" name="Graphic 32">
                      <a:extLst>
                        <a:ext uri="{FF2B5EF4-FFF2-40B4-BE49-F238E27FC236}">
                          <a16:creationId xmlns:a16="http://schemas.microsoft.com/office/drawing/2014/main" id="{47ABC4E5-EC28-952B-BFD1-D044F899AF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320594"/>
                      <a:ext cx="389950" cy="7903"/>
                      <a:chOff x="5536399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95" name="Freeform: Shape 1394">
                        <a:extLst>
                          <a:ext uri="{FF2B5EF4-FFF2-40B4-BE49-F238E27FC236}">
                            <a16:creationId xmlns:a16="http://schemas.microsoft.com/office/drawing/2014/main" id="{0332DBAC-84DC-86FB-9066-FDAECFF14E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6" name="Freeform: Shape 1395">
                        <a:extLst>
                          <a:ext uri="{FF2B5EF4-FFF2-40B4-BE49-F238E27FC236}">
                            <a16:creationId xmlns:a16="http://schemas.microsoft.com/office/drawing/2014/main" id="{A0423B4A-4D15-8EF3-8DDD-06109DA90B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7" name="Freeform: Shape 1396">
                        <a:extLst>
                          <a:ext uri="{FF2B5EF4-FFF2-40B4-BE49-F238E27FC236}">
                            <a16:creationId xmlns:a16="http://schemas.microsoft.com/office/drawing/2014/main" id="{9E93B591-5C15-0A32-A7B1-A30FBF83EF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8" name="Freeform: Shape 1397">
                        <a:extLst>
                          <a:ext uri="{FF2B5EF4-FFF2-40B4-BE49-F238E27FC236}">
                            <a16:creationId xmlns:a16="http://schemas.microsoft.com/office/drawing/2014/main" id="{7FAD9320-821D-580E-36DD-BC3182A70B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363" name="Graphic 32">
                  <a:extLst>
                    <a:ext uri="{FF2B5EF4-FFF2-40B4-BE49-F238E27FC236}">
                      <a16:creationId xmlns:a16="http://schemas.microsoft.com/office/drawing/2014/main" id="{786C84AD-5EB7-61CD-C95D-F203CB272332}"/>
                    </a:ext>
                  </a:extLst>
                </p:cNvPr>
                <p:cNvGrpSpPr/>
                <p:nvPr/>
              </p:nvGrpSpPr>
              <p:grpSpPr>
                <a:xfrm>
                  <a:off x="5536399" y="5520596"/>
                  <a:ext cx="389950" cy="29466"/>
                  <a:chOff x="5536399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378" name="Graphic 32">
                    <a:extLst>
                      <a:ext uri="{FF2B5EF4-FFF2-40B4-BE49-F238E27FC236}">
                        <a16:creationId xmlns:a16="http://schemas.microsoft.com/office/drawing/2014/main" id="{52B4338A-5370-7465-3176-770FB16059A3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520596"/>
                    <a:ext cx="259946" cy="7903"/>
                    <a:chOff x="5536399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86" name="Freeform: Shape 1385">
                      <a:extLst>
                        <a:ext uri="{FF2B5EF4-FFF2-40B4-BE49-F238E27FC236}">
                          <a16:creationId xmlns:a16="http://schemas.microsoft.com/office/drawing/2014/main" id="{D5FD15AB-7A7D-596C-9274-F97059A7FC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87" name="Graphic 32">
                      <a:extLst>
                        <a:ext uri="{FF2B5EF4-FFF2-40B4-BE49-F238E27FC236}">
                          <a16:creationId xmlns:a16="http://schemas.microsoft.com/office/drawing/2014/main" id="{E9657B3C-9919-58FF-1E1F-2CB88CD430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520596"/>
                      <a:ext cx="129245" cy="7903"/>
                      <a:chOff x="5536399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88" name="Freeform: Shape 1387">
                        <a:extLst>
                          <a:ext uri="{FF2B5EF4-FFF2-40B4-BE49-F238E27FC236}">
                            <a16:creationId xmlns:a16="http://schemas.microsoft.com/office/drawing/2014/main" id="{26678429-C946-9FA9-FF65-B0D6916C1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9" name="Freeform: Shape 1388">
                        <a:extLst>
                          <a:ext uri="{FF2B5EF4-FFF2-40B4-BE49-F238E27FC236}">
                            <a16:creationId xmlns:a16="http://schemas.microsoft.com/office/drawing/2014/main" id="{BF555905-5F60-277A-8188-08AD0634CF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0" name="Freeform: Shape 1389">
                        <a:extLst>
                          <a:ext uri="{FF2B5EF4-FFF2-40B4-BE49-F238E27FC236}">
                            <a16:creationId xmlns:a16="http://schemas.microsoft.com/office/drawing/2014/main" id="{01FBED39-B3EF-0F9F-9EE4-1246FD9FEE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79" name="Graphic 32">
                    <a:extLst>
                      <a:ext uri="{FF2B5EF4-FFF2-40B4-BE49-F238E27FC236}">
                        <a16:creationId xmlns:a16="http://schemas.microsoft.com/office/drawing/2014/main" id="{7580C8DA-28AC-9A86-D797-AA0672A0E268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542158"/>
                    <a:ext cx="389887" cy="7903"/>
                    <a:chOff x="5536463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380" name="Freeform: Shape 1379">
                      <a:extLst>
                        <a:ext uri="{FF2B5EF4-FFF2-40B4-BE49-F238E27FC236}">
                          <a16:creationId xmlns:a16="http://schemas.microsoft.com/office/drawing/2014/main" id="{A331AF72-1D48-3C73-C85E-10BC7EAC159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81" name="Graphic 32">
                      <a:extLst>
                        <a:ext uri="{FF2B5EF4-FFF2-40B4-BE49-F238E27FC236}">
                          <a16:creationId xmlns:a16="http://schemas.microsoft.com/office/drawing/2014/main" id="{9762F508-BB7F-EFD5-49DF-F8374603B7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542158"/>
                      <a:ext cx="389887" cy="7903"/>
                      <a:chOff x="5536463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82" name="Freeform: Shape 1381">
                        <a:extLst>
                          <a:ext uri="{FF2B5EF4-FFF2-40B4-BE49-F238E27FC236}">
                            <a16:creationId xmlns:a16="http://schemas.microsoft.com/office/drawing/2014/main" id="{59A8CA07-54EF-A975-E171-F85E9BF9467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3" name="Freeform: Shape 1382">
                        <a:extLst>
                          <a:ext uri="{FF2B5EF4-FFF2-40B4-BE49-F238E27FC236}">
                            <a16:creationId xmlns:a16="http://schemas.microsoft.com/office/drawing/2014/main" id="{23D0E90E-0C62-242D-1CBD-96248A6369A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4" name="Freeform: Shape 1383">
                        <a:extLst>
                          <a:ext uri="{FF2B5EF4-FFF2-40B4-BE49-F238E27FC236}">
                            <a16:creationId xmlns:a16="http://schemas.microsoft.com/office/drawing/2014/main" id="{1453B350-A79B-2C91-4417-793D94C9563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5" name="Freeform: Shape 1384">
                        <a:extLst>
                          <a:ext uri="{FF2B5EF4-FFF2-40B4-BE49-F238E27FC236}">
                            <a16:creationId xmlns:a16="http://schemas.microsoft.com/office/drawing/2014/main" id="{610FD950-535B-6604-E902-04E0F53BC66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364" name="Graphic 32">
                  <a:extLst>
                    <a:ext uri="{FF2B5EF4-FFF2-40B4-BE49-F238E27FC236}">
                      <a16:creationId xmlns:a16="http://schemas.microsoft.com/office/drawing/2014/main" id="{8C773AB3-4240-788F-2689-668D2EC64D35}"/>
                    </a:ext>
                  </a:extLst>
                </p:cNvPr>
                <p:cNvGrpSpPr/>
                <p:nvPr/>
              </p:nvGrpSpPr>
              <p:grpSpPr>
                <a:xfrm>
                  <a:off x="5536399" y="5397294"/>
                  <a:ext cx="389950" cy="29466"/>
                  <a:chOff x="5536399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365" name="Graphic 32">
                    <a:extLst>
                      <a:ext uri="{FF2B5EF4-FFF2-40B4-BE49-F238E27FC236}">
                        <a16:creationId xmlns:a16="http://schemas.microsoft.com/office/drawing/2014/main" id="{5E294519-CC77-BE37-EAE5-40DA3D1ADDE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397294"/>
                    <a:ext cx="259946" cy="7903"/>
                    <a:chOff x="5536399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73" name="Freeform: Shape 1372">
                      <a:extLst>
                        <a:ext uri="{FF2B5EF4-FFF2-40B4-BE49-F238E27FC236}">
                          <a16:creationId xmlns:a16="http://schemas.microsoft.com/office/drawing/2014/main" id="{6760C64E-4015-F6C7-FF0E-38ADE25C4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74" name="Graphic 32">
                      <a:extLst>
                        <a:ext uri="{FF2B5EF4-FFF2-40B4-BE49-F238E27FC236}">
                          <a16:creationId xmlns:a16="http://schemas.microsoft.com/office/drawing/2014/main" id="{1A25510E-CA20-03F5-310F-B2A09ED847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397294"/>
                      <a:ext cx="129245" cy="7903"/>
                      <a:chOff x="5536399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75" name="Freeform: Shape 1374">
                        <a:extLst>
                          <a:ext uri="{FF2B5EF4-FFF2-40B4-BE49-F238E27FC236}">
                            <a16:creationId xmlns:a16="http://schemas.microsoft.com/office/drawing/2014/main" id="{7725D255-D12F-0995-9D76-FD000DFB67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6" name="Freeform: Shape 1375">
                        <a:extLst>
                          <a:ext uri="{FF2B5EF4-FFF2-40B4-BE49-F238E27FC236}">
                            <a16:creationId xmlns:a16="http://schemas.microsoft.com/office/drawing/2014/main" id="{D5DA675E-6184-E190-5704-11AFEA0598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7" name="Freeform: Shape 1376">
                        <a:extLst>
                          <a:ext uri="{FF2B5EF4-FFF2-40B4-BE49-F238E27FC236}">
                            <a16:creationId xmlns:a16="http://schemas.microsoft.com/office/drawing/2014/main" id="{1CC36472-DEC9-BCF9-59F4-45DD62D5D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66" name="Graphic 32">
                    <a:extLst>
                      <a:ext uri="{FF2B5EF4-FFF2-40B4-BE49-F238E27FC236}">
                        <a16:creationId xmlns:a16="http://schemas.microsoft.com/office/drawing/2014/main" id="{EC73636E-A0D9-D264-92C1-7E90014EF74E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418856"/>
                    <a:ext cx="389887" cy="7903"/>
                    <a:chOff x="5536463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367" name="Freeform: Shape 1366">
                      <a:extLst>
                        <a:ext uri="{FF2B5EF4-FFF2-40B4-BE49-F238E27FC236}">
                          <a16:creationId xmlns:a16="http://schemas.microsoft.com/office/drawing/2014/main" id="{18B08F68-EB1A-F5F9-337D-C27BEF6C727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68" name="Graphic 32">
                      <a:extLst>
                        <a:ext uri="{FF2B5EF4-FFF2-40B4-BE49-F238E27FC236}">
                          <a16:creationId xmlns:a16="http://schemas.microsoft.com/office/drawing/2014/main" id="{48C21F79-2404-B88B-A06B-5917DB214B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418856"/>
                      <a:ext cx="389887" cy="7903"/>
                      <a:chOff x="5536463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69" name="Freeform: Shape 1368">
                        <a:extLst>
                          <a:ext uri="{FF2B5EF4-FFF2-40B4-BE49-F238E27FC236}">
                            <a16:creationId xmlns:a16="http://schemas.microsoft.com/office/drawing/2014/main" id="{A382836E-244F-C418-DCEC-8FD6F79CDEA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0" name="Freeform: Shape 1369">
                        <a:extLst>
                          <a:ext uri="{FF2B5EF4-FFF2-40B4-BE49-F238E27FC236}">
                            <a16:creationId xmlns:a16="http://schemas.microsoft.com/office/drawing/2014/main" id="{BD410478-CBA3-E09C-7701-420DBA06C33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1" name="Freeform: Shape 1370">
                        <a:extLst>
                          <a:ext uri="{FF2B5EF4-FFF2-40B4-BE49-F238E27FC236}">
                            <a16:creationId xmlns:a16="http://schemas.microsoft.com/office/drawing/2014/main" id="{00BC9DB2-44E6-3EC3-D966-260BB42F3D0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2" name="Freeform: Shape 1371">
                        <a:extLst>
                          <a:ext uri="{FF2B5EF4-FFF2-40B4-BE49-F238E27FC236}">
                            <a16:creationId xmlns:a16="http://schemas.microsoft.com/office/drawing/2014/main" id="{3E674D30-61F4-402C-41FB-3A0C7B0DFD7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5D978929-EC18-644E-74D6-CC0E29AB613A}"/>
                  </a:ext>
                </a:extLst>
              </p:cNvPr>
              <p:cNvSpPr/>
              <p:nvPr/>
            </p:nvSpPr>
            <p:spPr>
              <a:xfrm>
                <a:off x="5396720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4074CE3-9D2F-A935-F2E5-64DBD9C3935B}"/>
                </a:ext>
              </a:extLst>
            </p:cNvPr>
            <p:cNvSpPr/>
            <p:nvPr/>
          </p:nvSpPr>
          <p:spPr>
            <a:xfrm rot="10800000">
              <a:off x="10444402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FB3BA10-6AE3-7226-5411-162F48CC55A6}"/>
                </a:ext>
              </a:extLst>
            </p:cNvPr>
            <p:cNvSpPr/>
            <p:nvPr/>
          </p:nvSpPr>
          <p:spPr>
            <a:xfrm rot="10800000">
              <a:off x="10444402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4 w 90674"/>
                <a:gd name="connsiteY1" fmla="*/ 0 h 53051"/>
                <a:gd name="connsiteX2" fmla="*/ 90674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4" y="0"/>
                  </a:lnTo>
                  <a:lnTo>
                    <a:pt x="90674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2A2993-DE3C-EA35-9039-AADC1BFFF26F}"/>
                </a:ext>
              </a:extLst>
            </p:cNvPr>
            <p:cNvSpPr/>
            <p:nvPr/>
          </p:nvSpPr>
          <p:spPr>
            <a:xfrm rot="10800000">
              <a:off x="10409498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39 w 461339"/>
                <a:gd name="connsiteY1" fmla="*/ 0 h 807787"/>
                <a:gd name="connsiteX2" fmla="*/ 461339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39" y="0"/>
                  </a:lnTo>
                  <a:lnTo>
                    <a:pt x="461339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0172F05-B3DF-842B-25A5-75AA5F806455}"/>
                </a:ext>
              </a:extLst>
            </p:cNvPr>
            <p:cNvSpPr/>
            <p:nvPr/>
          </p:nvSpPr>
          <p:spPr>
            <a:xfrm rot="10800000">
              <a:off x="10520154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4994EB4A-DB8A-0861-C825-298E3B2BDD12}"/>
                </a:ext>
              </a:extLst>
            </p:cNvPr>
            <p:cNvSpPr/>
            <p:nvPr/>
          </p:nvSpPr>
          <p:spPr>
            <a:xfrm rot="10800000">
              <a:off x="10574027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4 w 242873"/>
                <a:gd name="connsiteY1" fmla="*/ 0 h 807787"/>
                <a:gd name="connsiteX2" fmla="*/ 242874 w 242873"/>
                <a:gd name="connsiteY2" fmla="*/ 807787 h 807787"/>
                <a:gd name="connsiteX3" fmla="*/ 0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4" y="0"/>
                  </a:lnTo>
                  <a:lnTo>
                    <a:pt x="24287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030755C-BABE-09F1-A5C6-9BF55357B504}"/>
                </a:ext>
              </a:extLst>
            </p:cNvPr>
            <p:cNvSpPr/>
            <p:nvPr/>
          </p:nvSpPr>
          <p:spPr>
            <a:xfrm rot="10800000">
              <a:off x="10409498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0677C46-53AD-4B97-1456-0B79DF79BF6E}"/>
                </a:ext>
              </a:extLst>
            </p:cNvPr>
            <p:cNvSpPr/>
            <p:nvPr/>
          </p:nvSpPr>
          <p:spPr>
            <a:xfrm rot="10800000">
              <a:off x="10409498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0DF8738-E86F-C110-963D-6341D445BFED}"/>
                </a:ext>
              </a:extLst>
            </p:cNvPr>
            <p:cNvSpPr/>
            <p:nvPr/>
          </p:nvSpPr>
          <p:spPr>
            <a:xfrm rot="10800000">
              <a:off x="10409498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54F8B9E-BF78-C6AD-4E15-ED36778E6870}"/>
                </a:ext>
              </a:extLst>
            </p:cNvPr>
            <p:cNvSpPr/>
            <p:nvPr/>
          </p:nvSpPr>
          <p:spPr>
            <a:xfrm rot="10800000">
              <a:off x="10409498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168B06E-4ABD-DC81-79D9-C59283DC2C06}"/>
                </a:ext>
              </a:extLst>
            </p:cNvPr>
            <p:cNvSpPr/>
            <p:nvPr/>
          </p:nvSpPr>
          <p:spPr>
            <a:xfrm rot="10800000">
              <a:off x="10409498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1349AF8-692C-9159-5595-87271BA9A9F9}"/>
                </a:ext>
              </a:extLst>
            </p:cNvPr>
            <p:cNvSpPr/>
            <p:nvPr/>
          </p:nvSpPr>
          <p:spPr>
            <a:xfrm rot="10800000">
              <a:off x="10409498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BDEF5A7-8BBA-E1CC-0106-969752372885}"/>
                </a:ext>
              </a:extLst>
            </p:cNvPr>
            <p:cNvSpPr/>
            <p:nvPr/>
          </p:nvSpPr>
          <p:spPr>
            <a:xfrm rot="10800000">
              <a:off x="10409498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2BC46C91-7073-3434-D302-6DE9A7AD1723}"/>
                </a:ext>
              </a:extLst>
            </p:cNvPr>
            <p:cNvSpPr/>
            <p:nvPr/>
          </p:nvSpPr>
          <p:spPr>
            <a:xfrm rot="10800000">
              <a:off x="10409498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8564603A-2B2B-60D1-53AD-385E409A4831}"/>
                </a:ext>
              </a:extLst>
            </p:cNvPr>
            <p:cNvSpPr/>
            <p:nvPr/>
          </p:nvSpPr>
          <p:spPr>
            <a:xfrm rot="10800000">
              <a:off x="10409498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5A1D3D0-AFB9-B7D1-FB7A-BE853955D01B}"/>
                </a:ext>
              </a:extLst>
            </p:cNvPr>
            <p:cNvSpPr/>
            <p:nvPr/>
          </p:nvSpPr>
          <p:spPr>
            <a:xfrm rot="10800000">
              <a:off x="10409498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194A5A-FAC5-36A8-D44C-22D31873F105}"/>
                </a:ext>
              </a:extLst>
            </p:cNvPr>
            <p:cNvSpPr/>
            <p:nvPr/>
          </p:nvSpPr>
          <p:spPr>
            <a:xfrm rot="10800000">
              <a:off x="10409498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E96629D4-386F-9CF7-486D-C738A9E3921C}"/>
                </a:ext>
              </a:extLst>
            </p:cNvPr>
            <p:cNvSpPr/>
            <p:nvPr/>
          </p:nvSpPr>
          <p:spPr>
            <a:xfrm rot="10800000">
              <a:off x="10409498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D0B0148-28A7-84EC-F95C-12089980BF3E}"/>
                </a:ext>
              </a:extLst>
            </p:cNvPr>
            <p:cNvSpPr/>
            <p:nvPr/>
          </p:nvSpPr>
          <p:spPr>
            <a:xfrm rot="10800000">
              <a:off x="10409498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8C4EB7C-F990-46BD-FC16-6845D1C44B06}"/>
                </a:ext>
              </a:extLst>
            </p:cNvPr>
            <p:cNvSpPr/>
            <p:nvPr/>
          </p:nvSpPr>
          <p:spPr>
            <a:xfrm rot="10800000">
              <a:off x="10409498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8932B07-079F-2BD2-9D88-E7DDCFA158DA}"/>
                </a:ext>
              </a:extLst>
            </p:cNvPr>
            <p:cNvSpPr/>
            <p:nvPr/>
          </p:nvSpPr>
          <p:spPr>
            <a:xfrm rot="10800000">
              <a:off x="10409498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9F88FDF-8102-E70C-D4BB-508C113A7402}"/>
                </a:ext>
              </a:extLst>
            </p:cNvPr>
            <p:cNvSpPr/>
            <p:nvPr/>
          </p:nvSpPr>
          <p:spPr>
            <a:xfrm rot="10800000">
              <a:off x="10409498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F35F6E7-582B-39B1-133B-071B334BEA36}"/>
                </a:ext>
              </a:extLst>
            </p:cNvPr>
            <p:cNvSpPr/>
            <p:nvPr/>
          </p:nvSpPr>
          <p:spPr>
            <a:xfrm rot="10800000">
              <a:off x="10409498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52C471E-AFC5-D7F1-411D-156C81FBE8E9}"/>
                </a:ext>
              </a:extLst>
            </p:cNvPr>
            <p:cNvSpPr/>
            <p:nvPr/>
          </p:nvSpPr>
          <p:spPr>
            <a:xfrm rot="10800000">
              <a:off x="10409498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D3E1A50-737E-BC2B-86E1-A87A31759746}"/>
                </a:ext>
              </a:extLst>
            </p:cNvPr>
            <p:cNvSpPr/>
            <p:nvPr/>
          </p:nvSpPr>
          <p:spPr>
            <a:xfrm>
              <a:off x="10804191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843F173-477D-F648-DCA9-064233565C37}"/>
                </a:ext>
              </a:extLst>
            </p:cNvPr>
            <p:cNvSpPr/>
            <p:nvPr/>
          </p:nvSpPr>
          <p:spPr>
            <a:xfrm>
              <a:off x="10727744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7 w 76447"/>
                <a:gd name="connsiteY1" fmla="*/ 0 h 107241"/>
                <a:gd name="connsiteX2" fmla="*/ 76447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7" y="0"/>
                  </a:lnTo>
                  <a:lnTo>
                    <a:pt x="76447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BD455AB-5860-0D07-7690-4A565C4B0668}"/>
                </a:ext>
              </a:extLst>
            </p:cNvPr>
            <p:cNvSpPr/>
            <p:nvPr/>
          </p:nvSpPr>
          <p:spPr>
            <a:xfrm>
              <a:off x="10319392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39A791B-64FD-6BE6-21DA-9AA53C08A5AC}"/>
                </a:ext>
              </a:extLst>
            </p:cNvPr>
            <p:cNvSpPr/>
            <p:nvPr/>
          </p:nvSpPr>
          <p:spPr>
            <a:xfrm>
              <a:off x="10242945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71D40356-3847-35A3-31BA-4FC57C9FE5A0}"/>
                </a:ext>
              </a:extLst>
            </p:cNvPr>
            <p:cNvSpPr/>
            <p:nvPr/>
          </p:nvSpPr>
          <p:spPr>
            <a:xfrm rot="10800000">
              <a:off x="10380095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10194C2-7A43-4CA4-3314-2B7F8F7E64AE}"/>
                </a:ext>
              </a:extLst>
            </p:cNvPr>
            <p:cNvSpPr/>
            <p:nvPr/>
          </p:nvSpPr>
          <p:spPr>
            <a:xfrm rot="10800000">
              <a:off x="10451800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4 w 26114"/>
                <a:gd name="connsiteY1" fmla="*/ 0 h 6070"/>
                <a:gd name="connsiteX2" fmla="*/ 26114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4" y="0"/>
                  </a:lnTo>
                  <a:lnTo>
                    <a:pt x="2611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CF58543-7516-38E8-790C-5111C9D08F47}"/>
                </a:ext>
              </a:extLst>
            </p:cNvPr>
            <p:cNvSpPr/>
            <p:nvPr/>
          </p:nvSpPr>
          <p:spPr>
            <a:xfrm rot="10800000">
              <a:off x="10440545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4404060-E2C6-2D62-77A5-D5271B0BEC91}"/>
                </a:ext>
              </a:extLst>
            </p:cNvPr>
            <p:cNvSpPr/>
            <p:nvPr/>
          </p:nvSpPr>
          <p:spPr>
            <a:xfrm rot="10800000">
              <a:off x="10429289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66B6635-29F4-580A-5477-8816BCC4BBD6}"/>
                </a:ext>
              </a:extLst>
            </p:cNvPr>
            <p:cNvSpPr/>
            <p:nvPr/>
          </p:nvSpPr>
          <p:spPr>
            <a:xfrm>
              <a:off x="10386165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907764-B70F-12EB-001F-61A72AE3966E}"/>
                </a:ext>
              </a:extLst>
            </p:cNvPr>
            <p:cNvSpPr/>
            <p:nvPr/>
          </p:nvSpPr>
          <p:spPr>
            <a:xfrm>
              <a:off x="10331090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968C420-C274-197A-B18C-05AC46270DFC}"/>
                </a:ext>
              </a:extLst>
            </p:cNvPr>
            <p:cNvSpPr/>
            <p:nvPr/>
          </p:nvSpPr>
          <p:spPr>
            <a:xfrm>
              <a:off x="10435107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F9358F0-2A73-FB01-D2FA-2B3D55BFA416}"/>
                </a:ext>
              </a:extLst>
            </p:cNvPr>
            <p:cNvSpPr/>
            <p:nvPr/>
          </p:nvSpPr>
          <p:spPr>
            <a:xfrm>
              <a:off x="10363022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590CC4E-08FE-61CA-CF6F-B589BF82C9E2}"/>
                </a:ext>
              </a:extLst>
            </p:cNvPr>
            <p:cNvSpPr/>
            <p:nvPr/>
          </p:nvSpPr>
          <p:spPr>
            <a:xfrm>
              <a:off x="10374214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D175ABF-97A5-B0E5-3AEA-BF368E230217}"/>
                </a:ext>
              </a:extLst>
            </p:cNvPr>
            <p:cNvSpPr/>
            <p:nvPr/>
          </p:nvSpPr>
          <p:spPr>
            <a:xfrm>
              <a:off x="8428760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8029312-C833-3BFF-6A20-B7B869332980}"/>
                </a:ext>
              </a:extLst>
            </p:cNvPr>
            <p:cNvSpPr/>
            <p:nvPr/>
          </p:nvSpPr>
          <p:spPr>
            <a:xfrm>
              <a:off x="8352313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DDA486E-51D4-2A88-AAC9-E5A59DD9C9B3}"/>
                </a:ext>
              </a:extLst>
            </p:cNvPr>
            <p:cNvSpPr/>
            <p:nvPr/>
          </p:nvSpPr>
          <p:spPr>
            <a:xfrm>
              <a:off x="7802765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9C82FAA-045E-6882-BB7B-AE29A3317C7D}"/>
                </a:ext>
              </a:extLst>
            </p:cNvPr>
            <p:cNvSpPr/>
            <p:nvPr/>
          </p:nvSpPr>
          <p:spPr>
            <a:xfrm>
              <a:off x="7726318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999DA5-2108-390C-4B3E-173B5B6039B5}"/>
                </a:ext>
              </a:extLst>
            </p:cNvPr>
            <p:cNvSpPr/>
            <p:nvPr/>
          </p:nvSpPr>
          <p:spPr>
            <a:xfrm>
              <a:off x="10108641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E97C399-32EB-2153-9B6C-BF0D570A2604}"/>
                </a:ext>
              </a:extLst>
            </p:cNvPr>
            <p:cNvSpPr/>
            <p:nvPr/>
          </p:nvSpPr>
          <p:spPr>
            <a:xfrm>
              <a:off x="10032193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A39F880-20E3-4AD7-8588-7BA9DBCACBF4}"/>
                </a:ext>
              </a:extLst>
            </p:cNvPr>
            <p:cNvSpPr/>
            <p:nvPr/>
          </p:nvSpPr>
          <p:spPr>
            <a:xfrm rot="10800000">
              <a:off x="10170608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34" name="Graphic 32">
              <a:extLst>
                <a:ext uri="{FF2B5EF4-FFF2-40B4-BE49-F238E27FC236}">
                  <a16:creationId xmlns:a16="http://schemas.microsoft.com/office/drawing/2014/main" id="{0B92526C-9B11-7D94-2BF0-7A11E55A945F}"/>
                </a:ext>
              </a:extLst>
            </p:cNvPr>
            <p:cNvGrpSpPr/>
            <p:nvPr/>
          </p:nvGrpSpPr>
          <p:grpSpPr>
            <a:xfrm>
              <a:off x="10219802" y="9067023"/>
              <a:ext cx="48688" cy="3857"/>
              <a:chOff x="7073755" y="5978585"/>
              <a:chExt cx="48688" cy="3857"/>
            </a:xfrm>
          </p:grpSpPr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37AAECEB-C9C2-C02D-B9F0-450E6E4F8278}"/>
                  </a:ext>
                </a:extLst>
              </p:cNvPr>
              <p:cNvSpPr/>
              <p:nvPr/>
            </p:nvSpPr>
            <p:spPr>
              <a:xfrm rot="10800000">
                <a:off x="7096329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4 w 26114"/>
                  <a:gd name="connsiteY1" fmla="*/ 0 h 3857"/>
                  <a:gd name="connsiteX2" fmla="*/ 26114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4" y="0"/>
                    </a:lnTo>
                    <a:lnTo>
                      <a:pt x="2611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2AACC89E-B9C2-5626-5631-F7489418B839}"/>
                  </a:ext>
                </a:extLst>
              </p:cNvPr>
              <p:cNvSpPr/>
              <p:nvPr/>
            </p:nvSpPr>
            <p:spPr>
              <a:xfrm rot="10800000">
                <a:off x="7085011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E277146A-D2AF-6187-9CBC-088E6960EBE5}"/>
                  </a:ext>
                </a:extLst>
              </p:cNvPr>
              <p:cNvSpPr/>
              <p:nvPr/>
            </p:nvSpPr>
            <p:spPr>
              <a:xfrm rot="10800000">
                <a:off x="7073755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CAC1498-2ADE-4281-2A6F-DFEC4DFD3D01}"/>
                </a:ext>
              </a:extLst>
            </p:cNvPr>
            <p:cNvSpPr/>
            <p:nvPr/>
          </p:nvSpPr>
          <p:spPr>
            <a:xfrm>
              <a:off x="10176678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2 w 42871"/>
                <a:gd name="connsiteY1" fmla="*/ 0 h 3857"/>
                <a:gd name="connsiteX2" fmla="*/ 42872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2" y="0"/>
                  </a:lnTo>
                  <a:lnTo>
                    <a:pt x="42872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36" name="Graphic 32">
              <a:extLst>
                <a:ext uri="{FF2B5EF4-FFF2-40B4-BE49-F238E27FC236}">
                  <a16:creationId xmlns:a16="http://schemas.microsoft.com/office/drawing/2014/main" id="{89C1888A-57DE-DDE9-4D58-FD6086BD17BE}"/>
                </a:ext>
              </a:extLst>
            </p:cNvPr>
            <p:cNvGrpSpPr/>
            <p:nvPr/>
          </p:nvGrpSpPr>
          <p:grpSpPr>
            <a:xfrm>
              <a:off x="10121666" y="9056400"/>
              <a:ext cx="146824" cy="3857"/>
              <a:chOff x="6975619" y="5967962"/>
              <a:chExt cx="146824" cy="3857"/>
            </a:xfrm>
            <a:solidFill>
              <a:srgbClr val="FF209A"/>
            </a:solidFill>
          </p:grpSpPr>
          <p:sp>
            <p:nvSpPr>
              <p:cNvPr id="1350" name="Freeform: Shape 1349">
                <a:extLst>
                  <a:ext uri="{FF2B5EF4-FFF2-40B4-BE49-F238E27FC236}">
                    <a16:creationId xmlns:a16="http://schemas.microsoft.com/office/drawing/2014/main" id="{1B200E50-2946-FEF0-77D2-D45DF7918A57}"/>
                  </a:ext>
                </a:extLst>
              </p:cNvPr>
              <p:cNvSpPr/>
              <p:nvPr/>
            </p:nvSpPr>
            <p:spPr>
              <a:xfrm>
                <a:off x="6975619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1" name="Freeform: Shape 1350">
                <a:extLst>
                  <a:ext uri="{FF2B5EF4-FFF2-40B4-BE49-F238E27FC236}">
                    <a16:creationId xmlns:a16="http://schemas.microsoft.com/office/drawing/2014/main" id="{84E98F00-2B83-FE93-A53E-7AF13B269BD1}"/>
                  </a:ext>
                </a:extLst>
              </p:cNvPr>
              <p:cNvSpPr/>
              <p:nvPr/>
            </p:nvSpPr>
            <p:spPr>
              <a:xfrm>
                <a:off x="7079573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2 w 42871"/>
                  <a:gd name="connsiteY1" fmla="*/ 0 h 3857"/>
                  <a:gd name="connsiteX2" fmla="*/ 42872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2" y="0"/>
                    </a:lnTo>
                    <a:lnTo>
                      <a:pt x="42872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2" name="Freeform: Shape 1351">
                <a:extLst>
                  <a:ext uri="{FF2B5EF4-FFF2-40B4-BE49-F238E27FC236}">
                    <a16:creationId xmlns:a16="http://schemas.microsoft.com/office/drawing/2014/main" id="{EAEA4E23-1420-7BB2-5E53-0077416A8C8C}"/>
                  </a:ext>
                </a:extLst>
              </p:cNvPr>
              <p:cNvSpPr/>
              <p:nvPr/>
            </p:nvSpPr>
            <p:spPr>
              <a:xfrm>
                <a:off x="7007488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3" name="Freeform: Shape 1352">
                <a:extLst>
                  <a:ext uri="{FF2B5EF4-FFF2-40B4-BE49-F238E27FC236}">
                    <a16:creationId xmlns:a16="http://schemas.microsoft.com/office/drawing/2014/main" id="{5F6B0982-B7E5-5848-7E2A-CEB8EE6050E2}"/>
                  </a:ext>
                </a:extLst>
              </p:cNvPr>
              <p:cNvSpPr/>
              <p:nvPr/>
            </p:nvSpPr>
            <p:spPr>
              <a:xfrm>
                <a:off x="7018744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20E5B69-2F99-79FF-E9CA-AA4555EADC45}"/>
                </a:ext>
              </a:extLst>
            </p:cNvPr>
            <p:cNvSpPr/>
            <p:nvPr/>
          </p:nvSpPr>
          <p:spPr>
            <a:xfrm>
              <a:off x="12272182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6 w 207716"/>
                <a:gd name="connsiteY1" fmla="*/ 0 h 75878"/>
                <a:gd name="connsiteX2" fmla="*/ 207716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6" y="0"/>
                  </a:lnTo>
                  <a:lnTo>
                    <a:pt x="207716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3B37463-4984-7C5C-6D9A-60617D92094C}"/>
                </a:ext>
              </a:extLst>
            </p:cNvPr>
            <p:cNvSpPr/>
            <p:nvPr/>
          </p:nvSpPr>
          <p:spPr>
            <a:xfrm rot="10800000">
              <a:off x="12197505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1105973-DCD3-0F02-42A9-59B436540D5F}"/>
                </a:ext>
              </a:extLst>
            </p:cNvPr>
            <p:cNvSpPr/>
            <p:nvPr/>
          </p:nvSpPr>
          <p:spPr>
            <a:xfrm>
              <a:off x="12091339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9015E44-2C37-AE45-594D-07303E55063A}"/>
                </a:ext>
              </a:extLst>
            </p:cNvPr>
            <p:cNvSpPr/>
            <p:nvPr/>
          </p:nvSpPr>
          <p:spPr>
            <a:xfrm rot="10800000">
              <a:off x="12041512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41" name="Graphic 32">
              <a:extLst>
                <a:ext uri="{FF2B5EF4-FFF2-40B4-BE49-F238E27FC236}">
                  <a16:creationId xmlns:a16="http://schemas.microsoft.com/office/drawing/2014/main" id="{B8FAE49B-9B39-FD5C-20DE-5B900E7225DB}"/>
                </a:ext>
              </a:extLst>
            </p:cNvPr>
            <p:cNvGrpSpPr/>
            <p:nvPr/>
          </p:nvGrpSpPr>
          <p:grpSpPr>
            <a:xfrm>
              <a:off x="11949446" y="7951549"/>
              <a:ext cx="555302" cy="1141967"/>
              <a:chOff x="8803399" y="4863111"/>
              <a:chExt cx="555302" cy="1141967"/>
            </a:xfrm>
          </p:grpSpPr>
          <p:sp>
            <p:nvSpPr>
              <p:cNvPr id="1346" name="Freeform: Shape 1345">
                <a:extLst>
                  <a:ext uri="{FF2B5EF4-FFF2-40B4-BE49-F238E27FC236}">
                    <a16:creationId xmlns:a16="http://schemas.microsoft.com/office/drawing/2014/main" id="{A3FFD6DD-B74C-DA7C-4D5B-69F3B56B2596}"/>
                  </a:ext>
                </a:extLst>
              </p:cNvPr>
              <p:cNvSpPr/>
              <p:nvPr/>
            </p:nvSpPr>
            <p:spPr>
              <a:xfrm>
                <a:off x="8973619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7" name="Freeform: Shape 1346">
                <a:extLst>
                  <a:ext uri="{FF2B5EF4-FFF2-40B4-BE49-F238E27FC236}">
                    <a16:creationId xmlns:a16="http://schemas.microsoft.com/office/drawing/2014/main" id="{40E8F9FA-25B3-6711-8F8A-DBCA06D2D0ED}"/>
                  </a:ext>
                </a:extLst>
              </p:cNvPr>
              <p:cNvSpPr/>
              <p:nvPr/>
            </p:nvSpPr>
            <p:spPr>
              <a:xfrm>
                <a:off x="9034575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8" name="Freeform: Shape 1347">
                <a:extLst>
                  <a:ext uri="{FF2B5EF4-FFF2-40B4-BE49-F238E27FC236}">
                    <a16:creationId xmlns:a16="http://schemas.microsoft.com/office/drawing/2014/main" id="{AFF9D3A4-11C5-7866-195F-0D7EEA6F34FC}"/>
                  </a:ext>
                </a:extLst>
              </p:cNvPr>
              <p:cNvSpPr/>
              <p:nvPr/>
            </p:nvSpPr>
            <p:spPr>
              <a:xfrm>
                <a:off x="8803399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1 w 170220"/>
                  <a:gd name="connsiteY1" fmla="*/ 0 h 1141967"/>
                  <a:gd name="connsiteX2" fmla="*/ 170221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1" y="0"/>
                    </a:lnTo>
                    <a:lnTo>
                      <a:pt x="170221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9" name="Freeform: Shape 1348">
                <a:extLst>
                  <a:ext uri="{FF2B5EF4-FFF2-40B4-BE49-F238E27FC236}">
                    <a16:creationId xmlns:a16="http://schemas.microsoft.com/office/drawing/2014/main" id="{458095EA-B59B-A82A-B533-6BCDE2AE0CB6}"/>
                  </a:ext>
                </a:extLst>
              </p:cNvPr>
              <p:cNvSpPr/>
              <p:nvPr/>
            </p:nvSpPr>
            <p:spPr>
              <a:xfrm>
                <a:off x="8831980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6 w 112995"/>
                  <a:gd name="connsiteY1" fmla="*/ 0 h 1078103"/>
                  <a:gd name="connsiteX2" fmla="*/ 112996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6" y="0"/>
                    </a:lnTo>
                    <a:lnTo>
                      <a:pt x="112996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42" name="Graphic 32">
              <a:extLst>
                <a:ext uri="{FF2B5EF4-FFF2-40B4-BE49-F238E27FC236}">
                  <a16:creationId xmlns:a16="http://schemas.microsoft.com/office/drawing/2014/main" id="{2102DDC7-59F5-BC2D-3A6A-CAAB1CC1BDC2}"/>
                </a:ext>
              </a:extLst>
            </p:cNvPr>
            <p:cNvGrpSpPr/>
            <p:nvPr/>
          </p:nvGrpSpPr>
          <p:grpSpPr>
            <a:xfrm>
              <a:off x="12002498" y="8065999"/>
              <a:ext cx="411007" cy="973770"/>
              <a:chOff x="8856451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1340" name="Freeform: Shape 1339">
                <a:extLst>
                  <a:ext uri="{FF2B5EF4-FFF2-40B4-BE49-F238E27FC236}">
                    <a16:creationId xmlns:a16="http://schemas.microsoft.com/office/drawing/2014/main" id="{EF75714E-BF30-3AF2-0ED5-E6F5746C8765}"/>
                  </a:ext>
                </a:extLst>
              </p:cNvPr>
              <p:cNvSpPr/>
              <p:nvPr/>
            </p:nvSpPr>
            <p:spPr>
              <a:xfrm>
                <a:off x="906511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1" name="Freeform: Shape 1340">
                <a:extLst>
                  <a:ext uri="{FF2B5EF4-FFF2-40B4-BE49-F238E27FC236}">
                    <a16:creationId xmlns:a16="http://schemas.microsoft.com/office/drawing/2014/main" id="{195D1A6F-D5CA-A1D0-8E74-FE58B329C0CF}"/>
                  </a:ext>
                </a:extLst>
              </p:cNvPr>
              <p:cNvSpPr/>
              <p:nvPr/>
            </p:nvSpPr>
            <p:spPr>
              <a:xfrm>
                <a:off x="912518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2" name="Freeform: Shape 1341">
                <a:extLst>
                  <a:ext uri="{FF2B5EF4-FFF2-40B4-BE49-F238E27FC236}">
                    <a16:creationId xmlns:a16="http://schemas.microsoft.com/office/drawing/2014/main" id="{66ACF0D5-A14E-82F6-6925-9480C31F855B}"/>
                  </a:ext>
                </a:extLst>
              </p:cNvPr>
              <p:cNvSpPr/>
              <p:nvPr/>
            </p:nvSpPr>
            <p:spPr>
              <a:xfrm>
                <a:off x="918525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3" name="Freeform: Shape 1342">
                <a:extLst>
                  <a:ext uri="{FF2B5EF4-FFF2-40B4-BE49-F238E27FC236}">
                    <a16:creationId xmlns:a16="http://schemas.microsoft.com/office/drawing/2014/main" id="{037D9DEE-8FA1-348C-8D1A-7DEDC3DA0413}"/>
                  </a:ext>
                </a:extLst>
              </p:cNvPr>
              <p:cNvSpPr/>
              <p:nvPr/>
            </p:nvSpPr>
            <p:spPr>
              <a:xfrm>
                <a:off x="885645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4" name="Freeform: Shape 1343">
                <a:extLst>
                  <a:ext uri="{FF2B5EF4-FFF2-40B4-BE49-F238E27FC236}">
                    <a16:creationId xmlns:a16="http://schemas.microsoft.com/office/drawing/2014/main" id="{E5B2EFA3-2180-02E8-7DFE-72097A69EA34}"/>
                  </a:ext>
                </a:extLst>
              </p:cNvPr>
              <p:cNvSpPr/>
              <p:nvPr/>
            </p:nvSpPr>
            <p:spPr>
              <a:xfrm>
                <a:off x="889755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5" name="Freeform: Shape 1344">
                <a:extLst>
                  <a:ext uri="{FF2B5EF4-FFF2-40B4-BE49-F238E27FC236}">
                    <a16:creationId xmlns:a16="http://schemas.microsoft.com/office/drawing/2014/main" id="{42230BC8-12A0-B141-EB7F-941EAFF13AE7}"/>
                  </a:ext>
                </a:extLst>
              </p:cNvPr>
              <p:cNvSpPr/>
              <p:nvPr/>
            </p:nvSpPr>
            <p:spPr>
              <a:xfrm>
                <a:off x="924532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62EC1D2-E9EA-83B0-E31E-AB19C6F94C16}"/>
                </a:ext>
              </a:extLst>
            </p:cNvPr>
            <p:cNvSpPr/>
            <p:nvPr/>
          </p:nvSpPr>
          <p:spPr>
            <a:xfrm>
              <a:off x="11961397" y="8016489"/>
              <a:ext cx="164402" cy="1077028"/>
            </a:xfrm>
            <a:custGeom>
              <a:avLst/>
              <a:gdLst>
                <a:gd name="connsiteX0" fmla="*/ 118053 w 164402"/>
                <a:gd name="connsiteY0" fmla="*/ 392038 h 1077028"/>
                <a:gd name="connsiteX1" fmla="*/ 118053 w 164402"/>
                <a:gd name="connsiteY1" fmla="*/ 552204 h 1077028"/>
                <a:gd name="connsiteX2" fmla="*/ 71641 w 164402"/>
                <a:gd name="connsiteY2" fmla="*/ 552204 h 1077028"/>
                <a:gd name="connsiteX3" fmla="*/ 71641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3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3" y="392038"/>
                  </a:moveTo>
                  <a:lnTo>
                    <a:pt x="118053" y="552204"/>
                  </a:lnTo>
                  <a:lnTo>
                    <a:pt x="71641" y="552204"/>
                  </a:lnTo>
                  <a:lnTo>
                    <a:pt x="71641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3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9D37E43-3153-9022-417B-6A21F774E3CB}"/>
                </a:ext>
              </a:extLst>
            </p:cNvPr>
            <p:cNvSpPr/>
            <p:nvPr/>
          </p:nvSpPr>
          <p:spPr>
            <a:xfrm>
              <a:off x="12319732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8C6AAAA-BE26-97E9-96FE-86112F039EC6}"/>
                </a:ext>
              </a:extLst>
            </p:cNvPr>
            <p:cNvSpPr/>
            <p:nvPr/>
          </p:nvSpPr>
          <p:spPr>
            <a:xfrm rot="10800000">
              <a:off x="11538313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E884B24-D6B5-EC46-C606-AF38A8DC16D1}"/>
                </a:ext>
              </a:extLst>
            </p:cNvPr>
            <p:cNvSpPr/>
            <p:nvPr/>
          </p:nvSpPr>
          <p:spPr>
            <a:xfrm rot="10800000">
              <a:off x="11538313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4 w 90674"/>
                <a:gd name="connsiteY1" fmla="*/ 0 h 80936"/>
                <a:gd name="connsiteX2" fmla="*/ 90674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4" y="0"/>
                  </a:lnTo>
                  <a:lnTo>
                    <a:pt x="90674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F916060-C021-16AF-FA84-8DBBB8DA7724}"/>
                </a:ext>
              </a:extLst>
            </p:cNvPr>
            <p:cNvSpPr/>
            <p:nvPr/>
          </p:nvSpPr>
          <p:spPr>
            <a:xfrm rot="10800000">
              <a:off x="11503409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39 w 461339"/>
                <a:gd name="connsiteY1" fmla="*/ 0 h 1232515"/>
                <a:gd name="connsiteX2" fmla="*/ 461339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39" y="0"/>
                  </a:lnTo>
                  <a:lnTo>
                    <a:pt x="461339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7113CE3-3658-8E28-3064-A4EB9486C01B}"/>
                </a:ext>
              </a:extLst>
            </p:cNvPr>
            <p:cNvSpPr/>
            <p:nvPr/>
          </p:nvSpPr>
          <p:spPr>
            <a:xfrm rot="10800000">
              <a:off x="11604833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3 w 359852"/>
                <a:gd name="connsiteY1" fmla="*/ 0 h 1232515"/>
                <a:gd name="connsiteX2" fmla="*/ 359853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3" y="0"/>
                  </a:lnTo>
                  <a:lnTo>
                    <a:pt x="359853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357F71AA-97DA-D9D7-7806-017E7ED57CE5}"/>
                </a:ext>
              </a:extLst>
            </p:cNvPr>
            <p:cNvSpPr/>
            <p:nvPr/>
          </p:nvSpPr>
          <p:spPr>
            <a:xfrm rot="10800000">
              <a:off x="11614065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50" name="Graphic 32">
              <a:extLst>
                <a:ext uri="{FF2B5EF4-FFF2-40B4-BE49-F238E27FC236}">
                  <a16:creationId xmlns:a16="http://schemas.microsoft.com/office/drawing/2014/main" id="{EE2169A7-1101-2C8C-6F02-A0D63B74AADE}"/>
                </a:ext>
              </a:extLst>
            </p:cNvPr>
            <p:cNvGrpSpPr/>
            <p:nvPr/>
          </p:nvGrpSpPr>
          <p:grpSpPr>
            <a:xfrm>
              <a:off x="11524908" y="7968875"/>
              <a:ext cx="47803" cy="1026758"/>
              <a:chOff x="8378861" y="4880437"/>
              <a:chExt cx="47803" cy="1026758"/>
            </a:xfrm>
            <a:solidFill>
              <a:srgbClr val="FFFFFF"/>
            </a:solidFill>
          </p:grpSpPr>
          <p:grpSp>
            <p:nvGrpSpPr>
              <p:cNvPr id="1280" name="Graphic 32">
                <a:extLst>
                  <a:ext uri="{FF2B5EF4-FFF2-40B4-BE49-F238E27FC236}">
                    <a16:creationId xmlns:a16="http://schemas.microsoft.com/office/drawing/2014/main" id="{682BD0E6-B4E2-D749-C64B-AA2A9E1B229D}"/>
                  </a:ext>
                </a:extLst>
              </p:cNvPr>
              <p:cNvGrpSpPr/>
              <p:nvPr/>
            </p:nvGrpSpPr>
            <p:grpSpPr>
              <a:xfrm>
                <a:off x="8378861" y="4880437"/>
                <a:ext cx="47803" cy="9168"/>
                <a:chOff x="8378861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id="{C418C082-9200-30BE-B4C8-3595BBAF519C}"/>
                    </a:ext>
                  </a:extLst>
                </p:cNvPr>
                <p:cNvSpPr/>
                <p:nvPr/>
              </p:nvSpPr>
              <p:spPr>
                <a:xfrm rot="10800000">
                  <a:off x="8417495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id="{702C0BDA-9E25-4257-2B5A-D53B504E9E39}"/>
                    </a:ext>
                  </a:extLst>
                </p:cNvPr>
                <p:cNvSpPr/>
                <p:nvPr/>
              </p:nvSpPr>
              <p:spPr>
                <a:xfrm rot="10800000">
                  <a:off x="8378861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1" name="Graphic 32">
                <a:extLst>
                  <a:ext uri="{FF2B5EF4-FFF2-40B4-BE49-F238E27FC236}">
                    <a16:creationId xmlns:a16="http://schemas.microsoft.com/office/drawing/2014/main" id="{111F2516-7E9A-36E8-9479-672E86966542}"/>
                  </a:ext>
                </a:extLst>
              </p:cNvPr>
              <p:cNvGrpSpPr/>
              <p:nvPr/>
            </p:nvGrpSpPr>
            <p:grpSpPr>
              <a:xfrm>
                <a:off x="8378861" y="4933994"/>
                <a:ext cx="47803" cy="9168"/>
                <a:chOff x="8378861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id="{62EFA546-E6C3-A60C-7068-37E796D713AB}"/>
                    </a:ext>
                  </a:extLst>
                </p:cNvPr>
                <p:cNvSpPr/>
                <p:nvPr/>
              </p:nvSpPr>
              <p:spPr>
                <a:xfrm rot="10800000">
                  <a:off x="8417495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id="{4E1EC8DF-998F-18AF-4304-FCC001614A87}"/>
                    </a:ext>
                  </a:extLst>
                </p:cNvPr>
                <p:cNvSpPr/>
                <p:nvPr/>
              </p:nvSpPr>
              <p:spPr>
                <a:xfrm rot="10800000">
                  <a:off x="8378861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2" name="Graphic 32">
                <a:extLst>
                  <a:ext uri="{FF2B5EF4-FFF2-40B4-BE49-F238E27FC236}">
                    <a16:creationId xmlns:a16="http://schemas.microsoft.com/office/drawing/2014/main" id="{1AB42EC5-75AC-55EB-E344-C7FD56EA0585}"/>
                  </a:ext>
                </a:extLst>
              </p:cNvPr>
              <p:cNvGrpSpPr/>
              <p:nvPr/>
            </p:nvGrpSpPr>
            <p:grpSpPr>
              <a:xfrm>
                <a:off x="8378861" y="4987552"/>
                <a:ext cx="47803" cy="9168"/>
                <a:chOff x="8378861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id="{A3CF2FD4-C226-56A4-8AFA-05F5020F4570}"/>
                    </a:ext>
                  </a:extLst>
                </p:cNvPr>
                <p:cNvSpPr/>
                <p:nvPr/>
              </p:nvSpPr>
              <p:spPr>
                <a:xfrm rot="10800000">
                  <a:off x="8417495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id="{8DED2CBC-D173-56B8-90E1-C7152DA96F43}"/>
                    </a:ext>
                  </a:extLst>
                </p:cNvPr>
                <p:cNvSpPr/>
                <p:nvPr/>
              </p:nvSpPr>
              <p:spPr>
                <a:xfrm rot="10800000">
                  <a:off x="8378861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32">
                <a:extLst>
                  <a:ext uri="{FF2B5EF4-FFF2-40B4-BE49-F238E27FC236}">
                    <a16:creationId xmlns:a16="http://schemas.microsoft.com/office/drawing/2014/main" id="{BF78422D-37FB-D30E-7306-8B6380EBE41E}"/>
                  </a:ext>
                </a:extLst>
              </p:cNvPr>
              <p:cNvGrpSpPr/>
              <p:nvPr/>
            </p:nvGrpSpPr>
            <p:grpSpPr>
              <a:xfrm>
                <a:off x="8378861" y="5041109"/>
                <a:ext cx="47803" cy="9168"/>
                <a:chOff x="8378861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DF1F6386-54DA-3E42-7976-032AC6307727}"/>
                    </a:ext>
                  </a:extLst>
                </p:cNvPr>
                <p:cNvSpPr/>
                <p:nvPr/>
              </p:nvSpPr>
              <p:spPr>
                <a:xfrm rot="10800000">
                  <a:off x="8417495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3" name="Freeform: Shape 1332">
                  <a:extLst>
                    <a:ext uri="{FF2B5EF4-FFF2-40B4-BE49-F238E27FC236}">
                      <a16:creationId xmlns:a16="http://schemas.microsoft.com/office/drawing/2014/main" id="{E2A3C828-9989-72FF-D75D-DF8CEA861D58}"/>
                    </a:ext>
                  </a:extLst>
                </p:cNvPr>
                <p:cNvSpPr/>
                <p:nvPr/>
              </p:nvSpPr>
              <p:spPr>
                <a:xfrm rot="10800000">
                  <a:off x="8378861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32">
                <a:extLst>
                  <a:ext uri="{FF2B5EF4-FFF2-40B4-BE49-F238E27FC236}">
                    <a16:creationId xmlns:a16="http://schemas.microsoft.com/office/drawing/2014/main" id="{727E1947-FCD0-6F4D-CFE8-F72340BFA367}"/>
                  </a:ext>
                </a:extLst>
              </p:cNvPr>
              <p:cNvGrpSpPr/>
              <p:nvPr/>
            </p:nvGrpSpPr>
            <p:grpSpPr>
              <a:xfrm>
                <a:off x="8378861" y="5094667"/>
                <a:ext cx="47803" cy="9168"/>
                <a:chOff x="8378861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EE1E041B-FFC9-032D-550A-19826D30D508}"/>
                    </a:ext>
                  </a:extLst>
                </p:cNvPr>
                <p:cNvSpPr/>
                <p:nvPr/>
              </p:nvSpPr>
              <p:spPr>
                <a:xfrm rot="10800000">
                  <a:off x="8417495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FD4381C8-1833-A861-A0C3-20500EC3740C}"/>
                    </a:ext>
                  </a:extLst>
                </p:cNvPr>
                <p:cNvSpPr/>
                <p:nvPr/>
              </p:nvSpPr>
              <p:spPr>
                <a:xfrm rot="10800000">
                  <a:off x="8378861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5" name="Graphic 32">
                <a:extLst>
                  <a:ext uri="{FF2B5EF4-FFF2-40B4-BE49-F238E27FC236}">
                    <a16:creationId xmlns:a16="http://schemas.microsoft.com/office/drawing/2014/main" id="{54B3E792-6D77-29DB-AA06-1B949920BCA3}"/>
                  </a:ext>
                </a:extLst>
              </p:cNvPr>
              <p:cNvGrpSpPr/>
              <p:nvPr/>
            </p:nvGrpSpPr>
            <p:grpSpPr>
              <a:xfrm>
                <a:off x="8378861" y="5148224"/>
                <a:ext cx="47803" cy="9168"/>
                <a:chOff x="8378861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ED072DE4-09F2-EC51-EF3C-1F9DEA778653}"/>
                    </a:ext>
                  </a:extLst>
                </p:cNvPr>
                <p:cNvSpPr/>
                <p:nvPr/>
              </p:nvSpPr>
              <p:spPr>
                <a:xfrm rot="10800000">
                  <a:off x="8417495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7B728AD9-F0E2-0DE7-A15F-E8C273189C91}"/>
                    </a:ext>
                  </a:extLst>
                </p:cNvPr>
                <p:cNvSpPr/>
                <p:nvPr/>
              </p:nvSpPr>
              <p:spPr>
                <a:xfrm rot="10800000">
                  <a:off x="8378861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6" name="Graphic 32">
                <a:extLst>
                  <a:ext uri="{FF2B5EF4-FFF2-40B4-BE49-F238E27FC236}">
                    <a16:creationId xmlns:a16="http://schemas.microsoft.com/office/drawing/2014/main" id="{3DA4C99B-0FFC-EA73-79D2-7FF4EC9BA2B7}"/>
                  </a:ext>
                </a:extLst>
              </p:cNvPr>
              <p:cNvGrpSpPr/>
              <p:nvPr/>
            </p:nvGrpSpPr>
            <p:grpSpPr>
              <a:xfrm>
                <a:off x="8378861" y="5201781"/>
                <a:ext cx="47803" cy="9168"/>
                <a:chOff x="8378861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D7B24E7A-17BB-0E27-7172-FE393B66D9A3}"/>
                    </a:ext>
                  </a:extLst>
                </p:cNvPr>
                <p:cNvSpPr/>
                <p:nvPr/>
              </p:nvSpPr>
              <p:spPr>
                <a:xfrm rot="10800000">
                  <a:off x="8417495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132B836F-5E49-4A45-28C5-499C8C915A5D}"/>
                    </a:ext>
                  </a:extLst>
                </p:cNvPr>
                <p:cNvSpPr/>
                <p:nvPr/>
              </p:nvSpPr>
              <p:spPr>
                <a:xfrm rot="10800000">
                  <a:off x="8378861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7" name="Graphic 32">
                <a:extLst>
                  <a:ext uri="{FF2B5EF4-FFF2-40B4-BE49-F238E27FC236}">
                    <a16:creationId xmlns:a16="http://schemas.microsoft.com/office/drawing/2014/main" id="{FC7A3A0C-A436-2C65-8D4B-0568B4469F7F}"/>
                  </a:ext>
                </a:extLst>
              </p:cNvPr>
              <p:cNvGrpSpPr/>
              <p:nvPr/>
            </p:nvGrpSpPr>
            <p:grpSpPr>
              <a:xfrm>
                <a:off x="8378861" y="5255339"/>
                <a:ext cx="47803" cy="9168"/>
                <a:chOff x="8378861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C0A32C1D-38DC-3692-F8FD-417B2F4DFB79}"/>
                    </a:ext>
                  </a:extLst>
                </p:cNvPr>
                <p:cNvSpPr/>
                <p:nvPr/>
              </p:nvSpPr>
              <p:spPr>
                <a:xfrm rot="10800000">
                  <a:off x="8417495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4450E86A-3547-631E-9CD3-70CEE91A9A7C}"/>
                    </a:ext>
                  </a:extLst>
                </p:cNvPr>
                <p:cNvSpPr/>
                <p:nvPr/>
              </p:nvSpPr>
              <p:spPr>
                <a:xfrm rot="10800000">
                  <a:off x="8378861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8" name="Graphic 32">
                <a:extLst>
                  <a:ext uri="{FF2B5EF4-FFF2-40B4-BE49-F238E27FC236}">
                    <a16:creationId xmlns:a16="http://schemas.microsoft.com/office/drawing/2014/main" id="{42D6D7C1-17C9-FC6E-37F4-56CDBD7F16C4}"/>
                  </a:ext>
                </a:extLst>
              </p:cNvPr>
              <p:cNvGrpSpPr/>
              <p:nvPr/>
            </p:nvGrpSpPr>
            <p:grpSpPr>
              <a:xfrm>
                <a:off x="8378861" y="5308896"/>
                <a:ext cx="47803" cy="9168"/>
                <a:chOff x="8378861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4935921D-0AF3-EC46-A460-8CC9451BE58E}"/>
                    </a:ext>
                  </a:extLst>
                </p:cNvPr>
                <p:cNvSpPr/>
                <p:nvPr/>
              </p:nvSpPr>
              <p:spPr>
                <a:xfrm rot="10800000">
                  <a:off x="8417495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42239761-A7AA-B436-C710-A3970CB0DA08}"/>
                    </a:ext>
                  </a:extLst>
                </p:cNvPr>
                <p:cNvSpPr/>
                <p:nvPr/>
              </p:nvSpPr>
              <p:spPr>
                <a:xfrm rot="10800000">
                  <a:off x="8378861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9" name="Graphic 32">
                <a:extLst>
                  <a:ext uri="{FF2B5EF4-FFF2-40B4-BE49-F238E27FC236}">
                    <a16:creationId xmlns:a16="http://schemas.microsoft.com/office/drawing/2014/main" id="{A6FB9BC2-0E0C-ED1E-90D6-F59BA9C3FE98}"/>
                  </a:ext>
                </a:extLst>
              </p:cNvPr>
              <p:cNvGrpSpPr/>
              <p:nvPr/>
            </p:nvGrpSpPr>
            <p:grpSpPr>
              <a:xfrm>
                <a:off x="8378861" y="5362453"/>
                <a:ext cx="47803" cy="9168"/>
                <a:chOff x="8378861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3FFBB967-BAB4-C25D-B973-60497D5E3535}"/>
                    </a:ext>
                  </a:extLst>
                </p:cNvPr>
                <p:cNvSpPr/>
                <p:nvPr/>
              </p:nvSpPr>
              <p:spPr>
                <a:xfrm rot="10800000">
                  <a:off x="8417495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721BC7BC-0672-8D86-F918-C5CB39A2E70F}"/>
                    </a:ext>
                  </a:extLst>
                </p:cNvPr>
                <p:cNvSpPr/>
                <p:nvPr/>
              </p:nvSpPr>
              <p:spPr>
                <a:xfrm rot="10800000">
                  <a:off x="8378861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0" name="Graphic 32">
                <a:extLst>
                  <a:ext uri="{FF2B5EF4-FFF2-40B4-BE49-F238E27FC236}">
                    <a16:creationId xmlns:a16="http://schemas.microsoft.com/office/drawing/2014/main" id="{B8A65EFF-C325-3A14-CEFA-19FFA5CC103C}"/>
                  </a:ext>
                </a:extLst>
              </p:cNvPr>
              <p:cNvGrpSpPr/>
              <p:nvPr/>
            </p:nvGrpSpPr>
            <p:grpSpPr>
              <a:xfrm>
                <a:off x="8378861" y="5416011"/>
                <a:ext cx="47803" cy="9168"/>
                <a:chOff x="8378861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1318" name="Freeform: Shape 1317">
                  <a:extLst>
                    <a:ext uri="{FF2B5EF4-FFF2-40B4-BE49-F238E27FC236}">
                      <a16:creationId xmlns:a16="http://schemas.microsoft.com/office/drawing/2014/main" id="{7799C68D-41F9-4043-90ED-007747ED239D}"/>
                    </a:ext>
                  </a:extLst>
                </p:cNvPr>
                <p:cNvSpPr/>
                <p:nvPr/>
              </p:nvSpPr>
              <p:spPr>
                <a:xfrm rot="10800000">
                  <a:off x="8417495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9" name="Freeform: Shape 1318">
                  <a:extLst>
                    <a:ext uri="{FF2B5EF4-FFF2-40B4-BE49-F238E27FC236}">
                      <a16:creationId xmlns:a16="http://schemas.microsoft.com/office/drawing/2014/main" id="{38DFDD11-C86C-2D93-BC71-F494791613D7}"/>
                    </a:ext>
                  </a:extLst>
                </p:cNvPr>
                <p:cNvSpPr/>
                <p:nvPr/>
              </p:nvSpPr>
              <p:spPr>
                <a:xfrm rot="10800000">
                  <a:off x="8378861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1" name="Graphic 32">
                <a:extLst>
                  <a:ext uri="{FF2B5EF4-FFF2-40B4-BE49-F238E27FC236}">
                    <a16:creationId xmlns:a16="http://schemas.microsoft.com/office/drawing/2014/main" id="{96F64B01-E364-9A1D-20FF-F984B9953DA1}"/>
                  </a:ext>
                </a:extLst>
              </p:cNvPr>
              <p:cNvGrpSpPr/>
              <p:nvPr/>
            </p:nvGrpSpPr>
            <p:grpSpPr>
              <a:xfrm>
                <a:off x="8378861" y="5469568"/>
                <a:ext cx="47803" cy="9168"/>
                <a:chOff x="8378861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1316" name="Freeform: Shape 1315">
                  <a:extLst>
                    <a:ext uri="{FF2B5EF4-FFF2-40B4-BE49-F238E27FC236}">
                      <a16:creationId xmlns:a16="http://schemas.microsoft.com/office/drawing/2014/main" id="{6A0C2263-6E60-62EB-EA54-955C5F2A8F9B}"/>
                    </a:ext>
                  </a:extLst>
                </p:cNvPr>
                <p:cNvSpPr/>
                <p:nvPr/>
              </p:nvSpPr>
              <p:spPr>
                <a:xfrm rot="10800000">
                  <a:off x="8417495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7" name="Freeform: Shape 1316">
                  <a:extLst>
                    <a:ext uri="{FF2B5EF4-FFF2-40B4-BE49-F238E27FC236}">
                      <a16:creationId xmlns:a16="http://schemas.microsoft.com/office/drawing/2014/main" id="{56754FFE-6BF8-EC7F-E6F4-A41BEBC1C832}"/>
                    </a:ext>
                  </a:extLst>
                </p:cNvPr>
                <p:cNvSpPr/>
                <p:nvPr/>
              </p:nvSpPr>
              <p:spPr>
                <a:xfrm rot="10800000">
                  <a:off x="8378861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2" name="Graphic 32">
                <a:extLst>
                  <a:ext uri="{FF2B5EF4-FFF2-40B4-BE49-F238E27FC236}">
                    <a16:creationId xmlns:a16="http://schemas.microsoft.com/office/drawing/2014/main" id="{5A3C98AF-5EC4-EF77-B7FF-4979031292A9}"/>
                  </a:ext>
                </a:extLst>
              </p:cNvPr>
              <p:cNvGrpSpPr/>
              <p:nvPr/>
            </p:nvGrpSpPr>
            <p:grpSpPr>
              <a:xfrm>
                <a:off x="8378861" y="5523126"/>
                <a:ext cx="47803" cy="9168"/>
                <a:chOff x="8378861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1314" name="Freeform: Shape 1313">
                  <a:extLst>
                    <a:ext uri="{FF2B5EF4-FFF2-40B4-BE49-F238E27FC236}">
                      <a16:creationId xmlns:a16="http://schemas.microsoft.com/office/drawing/2014/main" id="{DA6DAAFA-C0B4-CCB8-05CC-42D6840BDFC6}"/>
                    </a:ext>
                  </a:extLst>
                </p:cNvPr>
                <p:cNvSpPr/>
                <p:nvPr/>
              </p:nvSpPr>
              <p:spPr>
                <a:xfrm rot="10800000">
                  <a:off x="8417495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5" name="Freeform: Shape 1314">
                  <a:extLst>
                    <a:ext uri="{FF2B5EF4-FFF2-40B4-BE49-F238E27FC236}">
                      <a16:creationId xmlns:a16="http://schemas.microsoft.com/office/drawing/2014/main" id="{9770922F-34D0-D512-81A7-0AED46D0241F}"/>
                    </a:ext>
                  </a:extLst>
                </p:cNvPr>
                <p:cNvSpPr/>
                <p:nvPr/>
              </p:nvSpPr>
              <p:spPr>
                <a:xfrm rot="10800000">
                  <a:off x="8378861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3" name="Graphic 32">
                <a:extLst>
                  <a:ext uri="{FF2B5EF4-FFF2-40B4-BE49-F238E27FC236}">
                    <a16:creationId xmlns:a16="http://schemas.microsoft.com/office/drawing/2014/main" id="{09A7B5E2-C426-E99A-E847-E760D93163DE}"/>
                  </a:ext>
                </a:extLst>
              </p:cNvPr>
              <p:cNvGrpSpPr/>
              <p:nvPr/>
            </p:nvGrpSpPr>
            <p:grpSpPr>
              <a:xfrm>
                <a:off x="8378861" y="5576683"/>
                <a:ext cx="47803" cy="9168"/>
                <a:chOff x="8378861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1312" name="Freeform: Shape 1311">
                  <a:extLst>
                    <a:ext uri="{FF2B5EF4-FFF2-40B4-BE49-F238E27FC236}">
                      <a16:creationId xmlns:a16="http://schemas.microsoft.com/office/drawing/2014/main" id="{B652C8FD-DC49-3E69-EE76-267BE8293C87}"/>
                    </a:ext>
                  </a:extLst>
                </p:cNvPr>
                <p:cNvSpPr/>
                <p:nvPr/>
              </p:nvSpPr>
              <p:spPr>
                <a:xfrm rot="10800000">
                  <a:off x="8417495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3" name="Freeform: Shape 1312">
                  <a:extLst>
                    <a:ext uri="{FF2B5EF4-FFF2-40B4-BE49-F238E27FC236}">
                      <a16:creationId xmlns:a16="http://schemas.microsoft.com/office/drawing/2014/main" id="{2DDC40CE-080E-2429-F64D-0EF4983CD7A3}"/>
                    </a:ext>
                  </a:extLst>
                </p:cNvPr>
                <p:cNvSpPr/>
                <p:nvPr/>
              </p:nvSpPr>
              <p:spPr>
                <a:xfrm rot="10800000">
                  <a:off x="8378861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4" name="Graphic 32">
                <a:extLst>
                  <a:ext uri="{FF2B5EF4-FFF2-40B4-BE49-F238E27FC236}">
                    <a16:creationId xmlns:a16="http://schemas.microsoft.com/office/drawing/2014/main" id="{5B0B15FA-4F65-0079-70A8-9B75EFDF899A}"/>
                  </a:ext>
                </a:extLst>
              </p:cNvPr>
              <p:cNvGrpSpPr/>
              <p:nvPr/>
            </p:nvGrpSpPr>
            <p:grpSpPr>
              <a:xfrm>
                <a:off x="8378861" y="5630240"/>
                <a:ext cx="47803" cy="9168"/>
                <a:chOff x="8378861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1310" name="Freeform: Shape 1309">
                  <a:extLst>
                    <a:ext uri="{FF2B5EF4-FFF2-40B4-BE49-F238E27FC236}">
                      <a16:creationId xmlns:a16="http://schemas.microsoft.com/office/drawing/2014/main" id="{CE12919B-E64A-E9F0-859A-3FB68ABB2D80}"/>
                    </a:ext>
                  </a:extLst>
                </p:cNvPr>
                <p:cNvSpPr/>
                <p:nvPr/>
              </p:nvSpPr>
              <p:spPr>
                <a:xfrm rot="10800000">
                  <a:off x="8417495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1" name="Freeform: Shape 1310">
                  <a:extLst>
                    <a:ext uri="{FF2B5EF4-FFF2-40B4-BE49-F238E27FC236}">
                      <a16:creationId xmlns:a16="http://schemas.microsoft.com/office/drawing/2014/main" id="{4600F66A-D3CA-2D8D-C155-AFB95771EA00}"/>
                    </a:ext>
                  </a:extLst>
                </p:cNvPr>
                <p:cNvSpPr/>
                <p:nvPr/>
              </p:nvSpPr>
              <p:spPr>
                <a:xfrm rot="10800000">
                  <a:off x="8378861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5" name="Graphic 32">
                <a:extLst>
                  <a:ext uri="{FF2B5EF4-FFF2-40B4-BE49-F238E27FC236}">
                    <a16:creationId xmlns:a16="http://schemas.microsoft.com/office/drawing/2014/main" id="{09462EFB-58B5-9211-5B63-C277079ADF5F}"/>
                  </a:ext>
                </a:extLst>
              </p:cNvPr>
              <p:cNvGrpSpPr/>
              <p:nvPr/>
            </p:nvGrpSpPr>
            <p:grpSpPr>
              <a:xfrm>
                <a:off x="8378861" y="5683798"/>
                <a:ext cx="47803" cy="9168"/>
                <a:chOff x="8378861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1308" name="Freeform: Shape 1307">
                  <a:extLst>
                    <a:ext uri="{FF2B5EF4-FFF2-40B4-BE49-F238E27FC236}">
                      <a16:creationId xmlns:a16="http://schemas.microsoft.com/office/drawing/2014/main" id="{6BC5B985-C191-B833-7C46-3F853042C659}"/>
                    </a:ext>
                  </a:extLst>
                </p:cNvPr>
                <p:cNvSpPr/>
                <p:nvPr/>
              </p:nvSpPr>
              <p:spPr>
                <a:xfrm rot="10800000">
                  <a:off x="8417495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9" name="Freeform: Shape 1308">
                  <a:extLst>
                    <a:ext uri="{FF2B5EF4-FFF2-40B4-BE49-F238E27FC236}">
                      <a16:creationId xmlns:a16="http://schemas.microsoft.com/office/drawing/2014/main" id="{3938D296-3BF1-D67F-D055-A2732A0E1220}"/>
                    </a:ext>
                  </a:extLst>
                </p:cNvPr>
                <p:cNvSpPr/>
                <p:nvPr/>
              </p:nvSpPr>
              <p:spPr>
                <a:xfrm rot="10800000">
                  <a:off x="8378861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6" name="Graphic 32">
                <a:extLst>
                  <a:ext uri="{FF2B5EF4-FFF2-40B4-BE49-F238E27FC236}">
                    <a16:creationId xmlns:a16="http://schemas.microsoft.com/office/drawing/2014/main" id="{F9339B4A-D846-F17A-F3E9-408AD999C5B6}"/>
                  </a:ext>
                </a:extLst>
              </p:cNvPr>
              <p:cNvGrpSpPr/>
              <p:nvPr/>
            </p:nvGrpSpPr>
            <p:grpSpPr>
              <a:xfrm>
                <a:off x="8378861" y="5737355"/>
                <a:ext cx="47803" cy="9168"/>
                <a:chOff x="8378861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id="{05C28374-94CA-5C8A-3299-EA02D5686947}"/>
                    </a:ext>
                  </a:extLst>
                </p:cNvPr>
                <p:cNvSpPr/>
                <p:nvPr/>
              </p:nvSpPr>
              <p:spPr>
                <a:xfrm rot="10800000">
                  <a:off x="8417495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7" name="Freeform: Shape 1306">
                  <a:extLst>
                    <a:ext uri="{FF2B5EF4-FFF2-40B4-BE49-F238E27FC236}">
                      <a16:creationId xmlns:a16="http://schemas.microsoft.com/office/drawing/2014/main" id="{D90FBEDF-06CF-4AF6-DFEB-04D39D99178A}"/>
                    </a:ext>
                  </a:extLst>
                </p:cNvPr>
                <p:cNvSpPr/>
                <p:nvPr/>
              </p:nvSpPr>
              <p:spPr>
                <a:xfrm rot="10800000">
                  <a:off x="8378861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32">
                <a:extLst>
                  <a:ext uri="{FF2B5EF4-FFF2-40B4-BE49-F238E27FC236}">
                    <a16:creationId xmlns:a16="http://schemas.microsoft.com/office/drawing/2014/main" id="{A483138A-CB97-27A0-AA75-4A66F0612B1B}"/>
                  </a:ext>
                </a:extLst>
              </p:cNvPr>
              <p:cNvGrpSpPr/>
              <p:nvPr/>
            </p:nvGrpSpPr>
            <p:grpSpPr>
              <a:xfrm>
                <a:off x="8378861" y="5790913"/>
                <a:ext cx="47803" cy="9168"/>
                <a:chOff x="8378861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id="{CB074DBD-E6E3-E6A4-32C4-7297DAB02F0F}"/>
                    </a:ext>
                  </a:extLst>
                </p:cNvPr>
                <p:cNvSpPr/>
                <p:nvPr/>
              </p:nvSpPr>
              <p:spPr>
                <a:xfrm rot="10800000">
                  <a:off x="8417495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id="{F22BBA5B-E0F5-DC8F-7538-6A8F728E0D5F}"/>
                    </a:ext>
                  </a:extLst>
                </p:cNvPr>
                <p:cNvSpPr/>
                <p:nvPr/>
              </p:nvSpPr>
              <p:spPr>
                <a:xfrm rot="10800000">
                  <a:off x="8378861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32">
                <a:extLst>
                  <a:ext uri="{FF2B5EF4-FFF2-40B4-BE49-F238E27FC236}">
                    <a16:creationId xmlns:a16="http://schemas.microsoft.com/office/drawing/2014/main" id="{250D1BDA-3DCB-774A-81F9-A7D18A26B701}"/>
                  </a:ext>
                </a:extLst>
              </p:cNvPr>
              <p:cNvGrpSpPr/>
              <p:nvPr/>
            </p:nvGrpSpPr>
            <p:grpSpPr>
              <a:xfrm>
                <a:off x="8378861" y="5844470"/>
                <a:ext cx="47803" cy="9168"/>
                <a:chOff x="8378861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id="{EF33E2A9-765A-1645-B3C3-26F8B48F617A}"/>
                    </a:ext>
                  </a:extLst>
                </p:cNvPr>
                <p:cNvSpPr/>
                <p:nvPr/>
              </p:nvSpPr>
              <p:spPr>
                <a:xfrm rot="10800000">
                  <a:off x="8417495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id="{D6AD31B4-2109-556A-8A4D-BEF993C11DD1}"/>
                    </a:ext>
                  </a:extLst>
                </p:cNvPr>
                <p:cNvSpPr/>
                <p:nvPr/>
              </p:nvSpPr>
              <p:spPr>
                <a:xfrm rot="10800000">
                  <a:off x="8378861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9" name="Graphic 32">
                <a:extLst>
                  <a:ext uri="{FF2B5EF4-FFF2-40B4-BE49-F238E27FC236}">
                    <a16:creationId xmlns:a16="http://schemas.microsoft.com/office/drawing/2014/main" id="{44D4418B-640A-BEF8-AEE9-D7C68C41735E}"/>
                  </a:ext>
                </a:extLst>
              </p:cNvPr>
              <p:cNvGrpSpPr/>
              <p:nvPr/>
            </p:nvGrpSpPr>
            <p:grpSpPr>
              <a:xfrm>
                <a:off x="8378861" y="5898027"/>
                <a:ext cx="47803" cy="9168"/>
                <a:chOff x="8378861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id="{7EC55590-4AC2-3DD1-29AB-441B8ADFB7BE}"/>
                    </a:ext>
                  </a:extLst>
                </p:cNvPr>
                <p:cNvSpPr/>
                <p:nvPr/>
              </p:nvSpPr>
              <p:spPr>
                <a:xfrm rot="10800000">
                  <a:off x="8417495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id="{9A6FA5F5-A870-C206-646F-710A7BBA4F0F}"/>
                    </a:ext>
                  </a:extLst>
                </p:cNvPr>
                <p:cNvSpPr/>
                <p:nvPr/>
              </p:nvSpPr>
              <p:spPr>
                <a:xfrm rot="10800000">
                  <a:off x="8378861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BEEF948-3B52-C047-96BE-3032DD703F8C}"/>
                </a:ext>
              </a:extLst>
            </p:cNvPr>
            <p:cNvSpPr/>
            <p:nvPr/>
          </p:nvSpPr>
          <p:spPr>
            <a:xfrm rot="10800000">
              <a:off x="11728830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4E2762-563C-6FA6-6C1B-CC4D7CEC2554}"/>
                </a:ext>
              </a:extLst>
            </p:cNvPr>
            <p:cNvSpPr/>
            <p:nvPr/>
          </p:nvSpPr>
          <p:spPr>
            <a:xfrm rot="10800000">
              <a:off x="11767465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F861952-5962-A460-7CFC-A2678920E0B0}"/>
                </a:ext>
              </a:extLst>
            </p:cNvPr>
            <p:cNvSpPr/>
            <p:nvPr/>
          </p:nvSpPr>
          <p:spPr>
            <a:xfrm rot="10800000">
              <a:off x="11728830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3631328-C8D5-6C29-BC54-B2ACD949AA0D}"/>
                </a:ext>
              </a:extLst>
            </p:cNvPr>
            <p:cNvSpPr/>
            <p:nvPr/>
          </p:nvSpPr>
          <p:spPr>
            <a:xfrm rot="10800000">
              <a:off x="11844734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58664B7-AEA4-B935-7C96-C030928F4267}"/>
                </a:ext>
              </a:extLst>
            </p:cNvPr>
            <p:cNvSpPr/>
            <p:nvPr/>
          </p:nvSpPr>
          <p:spPr>
            <a:xfrm rot="10800000">
              <a:off x="11806100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0240778-373F-896D-8905-7B5737A632B5}"/>
                </a:ext>
              </a:extLst>
            </p:cNvPr>
            <p:cNvSpPr/>
            <p:nvPr/>
          </p:nvSpPr>
          <p:spPr>
            <a:xfrm rot="10800000">
              <a:off x="11728830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DA92553-8213-3FAF-63D8-B380425043BE}"/>
                </a:ext>
              </a:extLst>
            </p:cNvPr>
            <p:cNvSpPr/>
            <p:nvPr/>
          </p:nvSpPr>
          <p:spPr>
            <a:xfrm rot="10800000">
              <a:off x="11883369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6CEDC966-4F12-CA6B-1D18-914985D2C36F}"/>
                </a:ext>
              </a:extLst>
            </p:cNvPr>
            <p:cNvSpPr/>
            <p:nvPr/>
          </p:nvSpPr>
          <p:spPr>
            <a:xfrm rot="10800000">
              <a:off x="11844734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E18546C5-605D-F49C-B11A-11CADDB02C98}"/>
                </a:ext>
              </a:extLst>
            </p:cNvPr>
            <p:cNvSpPr/>
            <p:nvPr/>
          </p:nvSpPr>
          <p:spPr>
            <a:xfrm rot="10800000">
              <a:off x="11767465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E956C38-7AAC-8828-FA07-24D66D1218E3}"/>
                </a:ext>
              </a:extLst>
            </p:cNvPr>
            <p:cNvSpPr/>
            <p:nvPr/>
          </p:nvSpPr>
          <p:spPr>
            <a:xfrm rot="10800000">
              <a:off x="11728830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9CAA31F-2C36-BF3E-7454-EC6C4999AA7C}"/>
                </a:ext>
              </a:extLst>
            </p:cNvPr>
            <p:cNvSpPr/>
            <p:nvPr/>
          </p:nvSpPr>
          <p:spPr>
            <a:xfrm rot="10800000">
              <a:off x="11844734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2079A8A-5342-6275-E329-0440A0D2062D}"/>
                </a:ext>
              </a:extLst>
            </p:cNvPr>
            <p:cNvSpPr/>
            <p:nvPr/>
          </p:nvSpPr>
          <p:spPr>
            <a:xfrm rot="10800000">
              <a:off x="11806100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F95993A-69EB-C558-DD9C-71C4CA0C9AD3}"/>
                </a:ext>
              </a:extLst>
            </p:cNvPr>
            <p:cNvSpPr/>
            <p:nvPr/>
          </p:nvSpPr>
          <p:spPr>
            <a:xfrm rot="10800000">
              <a:off x="11767465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3BA1C6B-4682-C4B3-B75C-10DD8B56DAB3}"/>
                </a:ext>
              </a:extLst>
            </p:cNvPr>
            <p:cNvSpPr/>
            <p:nvPr/>
          </p:nvSpPr>
          <p:spPr>
            <a:xfrm rot="10800000">
              <a:off x="11883369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DE6DC40B-B450-D0A6-7094-911B7B3B5E07}"/>
                </a:ext>
              </a:extLst>
            </p:cNvPr>
            <p:cNvSpPr/>
            <p:nvPr/>
          </p:nvSpPr>
          <p:spPr>
            <a:xfrm rot="10800000">
              <a:off x="11844734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AD29EA8-EFBA-FCD5-753B-3355A010CE92}"/>
                </a:ext>
              </a:extLst>
            </p:cNvPr>
            <p:cNvSpPr/>
            <p:nvPr/>
          </p:nvSpPr>
          <p:spPr>
            <a:xfrm rot="10800000">
              <a:off x="11728830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8C165144-55A3-94A0-B1A6-90C1BC0B0246}"/>
                </a:ext>
              </a:extLst>
            </p:cNvPr>
            <p:cNvSpPr/>
            <p:nvPr/>
          </p:nvSpPr>
          <p:spPr>
            <a:xfrm rot="10800000">
              <a:off x="11690196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3854082-22EB-9AC0-1025-9ED27AC75C22}"/>
                </a:ext>
              </a:extLst>
            </p:cNvPr>
            <p:cNvSpPr/>
            <p:nvPr/>
          </p:nvSpPr>
          <p:spPr>
            <a:xfrm rot="10800000">
              <a:off x="11728830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3A096320-BB40-7DDD-FCDA-CA19EFFC7B0C}"/>
                </a:ext>
              </a:extLst>
            </p:cNvPr>
            <p:cNvSpPr/>
            <p:nvPr/>
          </p:nvSpPr>
          <p:spPr>
            <a:xfrm rot="10800000">
              <a:off x="11806100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F4D2114-9BE7-4C74-2557-3C94F8A9F797}"/>
                </a:ext>
              </a:extLst>
            </p:cNvPr>
            <p:cNvSpPr/>
            <p:nvPr/>
          </p:nvSpPr>
          <p:spPr>
            <a:xfrm rot="10800000">
              <a:off x="11767465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D013753C-6B67-B9FB-3860-6FA47AB36E08}"/>
                </a:ext>
              </a:extLst>
            </p:cNvPr>
            <p:cNvSpPr/>
            <p:nvPr/>
          </p:nvSpPr>
          <p:spPr>
            <a:xfrm rot="10800000">
              <a:off x="11844734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32F674D-61DD-3286-43C8-452ED9EB967E}"/>
                </a:ext>
              </a:extLst>
            </p:cNvPr>
            <p:cNvSpPr/>
            <p:nvPr/>
          </p:nvSpPr>
          <p:spPr>
            <a:xfrm rot="10800000">
              <a:off x="11922004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69E0D16-A548-AACC-59BA-D52CF189AAE2}"/>
                </a:ext>
              </a:extLst>
            </p:cNvPr>
            <p:cNvSpPr/>
            <p:nvPr/>
          </p:nvSpPr>
          <p:spPr>
            <a:xfrm rot="10800000">
              <a:off x="11844734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A0E6D91-A7C7-5530-E28B-FDB134D656B0}"/>
                </a:ext>
              </a:extLst>
            </p:cNvPr>
            <p:cNvSpPr/>
            <p:nvPr/>
          </p:nvSpPr>
          <p:spPr>
            <a:xfrm rot="10800000">
              <a:off x="11728830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4F48256-4B91-3789-23C0-1B4EFCDA1707}"/>
                </a:ext>
              </a:extLst>
            </p:cNvPr>
            <p:cNvSpPr/>
            <p:nvPr/>
          </p:nvSpPr>
          <p:spPr>
            <a:xfrm rot="10800000">
              <a:off x="11806100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4AB5B8D5-2D20-8A9C-51D6-2F149B82CF65}"/>
                </a:ext>
              </a:extLst>
            </p:cNvPr>
            <p:cNvSpPr/>
            <p:nvPr/>
          </p:nvSpPr>
          <p:spPr>
            <a:xfrm rot="10800000">
              <a:off x="11690196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83A793F-18AD-8778-F18C-41B97B83E538}"/>
                </a:ext>
              </a:extLst>
            </p:cNvPr>
            <p:cNvSpPr/>
            <p:nvPr/>
          </p:nvSpPr>
          <p:spPr>
            <a:xfrm rot="10800000">
              <a:off x="11767465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E3B76CB-284B-FC96-A55A-8FD9C0827E1D}"/>
                </a:ext>
              </a:extLst>
            </p:cNvPr>
            <p:cNvSpPr/>
            <p:nvPr/>
          </p:nvSpPr>
          <p:spPr>
            <a:xfrm rot="10800000">
              <a:off x="11844734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65FCE92-14F4-0745-C1F9-3C540BF93770}"/>
                </a:ext>
              </a:extLst>
            </p:cNvPr>
            <p:cNvSpPr/>
            <p:nvPr/>
          </p:nvSpPr>
          <p:spPr>
            <a:xfrm rot="10800000">
              <a:off x="11728830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720E2767-C888-47F3-F24E-3F74882E2AF8}"/>
                </a:ext>
              </a:extLst>
            </p:cNvPr>
            <p:cNvSpPr/>
            <p:nvPr/>
          </p:nvSpPr>
          <p:spPr>
            <a:xfrm rot="10800000">
              <a:off x="11690196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1" name="Graphic 32">
              <a:extLst>
                <a:ext uri="{FF2B5EF4-FFF2-40B4-BE49-F238E27FC236}">
                  <a16:creationId xmlns:a16="http://schemas.microsoft.com/office/drawing/2014/main" id="{35ADAE0C-0BA9-5F69-8C00-F396FF334FF6}"/>
                </a:ext>
              </a:extLst>
            </p:cNvPr>
            <p:cNvGrpSpPr/>
            <p:nvPr/>
          </p:nvGrpSpPr>
          <p:grpSpPr>
            <a:xfrm>
              <a:off x="11651498" y="7968812"/>
              <a:ext cx="279674" cy="9737"/>
              <a:chOff x="8505451" y="4880374"/>
              <a:chExt cx="279674" cy="9737"/>
            </a:xfrm>
            <a:solidFill>
              <a:srgbClr val="FFFFFF"/>
            </a:solidFill>
          </p:grpSpPr>
          <p:sp>
            <p:nvSpPr>
              <p:cNvPr id="1273" name="Freeform: Shape 1272">
                <a:extLst>
                  <a:ext uri="{FF2B5EF4-FFF2-40B4-BE49-F238E27FC236}">
                    <a16:creationId xmlns:a16="http://schemas.microsoft.com/office/drawing/2014/main" id="{DCCE08D7-96B4-114A-BDC2-916014D75581}"/>
                  </a:ext>
                </a:extLst>
              </p:cNvPr>
              <p:cNvSpPr/>
              <p:nvPr/>
            </p:nvSpPr>
            <p:spPr>
              <a:xfrm rot="10800000">
                <a:off x="877595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4" name="Freeform: Shape 1273">
                <a:extLst>
                  <a:ext uri="{FF2B5EF4-FFF2-40B4-BE49-F238E27FC236}">
                    <a16:creationId xmlns:a16="http://schemas.microsoft.com/office/drawing/2014/main" id="{06F761B7-8CD4-F7A6-B285-1C240575B8DA}"/>
                  </a:ext>
                </a:extLst>
              </p:cNvPr>
              <p:cNvSpPr/>
              <p:nvPr/>
            </p:nvSpPr>
            <p:spPr>
              <a:xfrm rot="10800000">
                <a:off x="873732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5" name="Freeform: Shape 1274">
                <a:extLst>
                  <a:ext uri="{FF2B5EF4-FFF2-40B4-BE49-F238E27FC236}">
                    <a16:creationId xmlns:a16="http://schemas.microsoft.com/office/drawing/2014/main" id="{788E0557-30BB-5D2B-3499-7EB0286749F1}"/>
                  </a:ext>
                </a:extLst>
              </p:cNvPr>
              <p:cNvSpPr/>
              <p:nvPr/>
            </p:nvSpPr>
            <p:spPr>
              <a:xfrm rot="10800000">
                <a:off x="869868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25034F6E-C00B-CA48-EEB6-AB9CDC8B41DE}"/>
                  </a:ext>
                </a:extLst>
              </p:cNvPr>
              <p:cNvSpPr/>
              <p:nvPr/>
            </p:nvSpPr>
            <p:spPr>
              <a:xfrm rot="10800000">
                <a:off x="8660053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7" name="Freeform: Shape 1276">
                <a:extLst>
                  <a:ext uri="{FF2B5EF4-FFF2-40B4-BE49-F238E27FC236}">
                    <a16:creationId xmlns:a16="http://schemas.microsoft.com/office/drawing/2014/main" id="{9001EEA4-7E7A-2A9C-E662-F710CA81DAF2}"/>
                  </a:ext>
                </a:extLst>
              </p:cNvPr>
              <p:cNvSpPr/>
              <p:nvPr/>
            </p:nvSpPr>
            <p:spPr>
              <a:xfrm rot="10800000">
                <a:off x="8621418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8" name="Freeform: Shape 1277">
                <a:extLst>
                  <a:ext uri="{FF2B5EF4-FFF2-40B4-BE49-F238E27FC236}">
                    <a16:creationId xmlns:a16="http://schemas.microsoft.com/office/drawing/2014/main" id="{D2B9ABF3-3554-2CBC-9435-844B80EDCFED}"/>
                  </a:ext>
                </a:extLst>
              </p:cNvPr>
              <p:cNvSpPr/>
              <p:nvPr/>
            </p:nvSpPr>
            <p:spPr>
              <a:xfrm rot="10800000">
                <a:off x="8544149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9" name="Freeform: Shape 1278">
                <a:extLst>
                  <a:ext uri="{FF2B5EF4-FFF2-40B4-BE49-F238E27FC236}">
                    <a16:creationId xmlns:a16="http://schemas.microsoft.com/office/drawing/2014/main" id="{055DA358-8DED-D0B4-B299-72D8FD4D0439}"/>
                  </a:ext>
                </a:extLst>
              </p:cNvPr>
              <p:cNvSpPr/>
              <p:nvPr/>
            </p:nvSpPr>
            <p:spPr>
              <a:xfrm rot="10800000">
                <a:off x="850545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2" name="Graphic 32">
              <a:extLst>
                <a:ext uri="{FF2B5EF4-FFF2-40B4-BE49-F238E27FC236}">
                  <a16:creationId xmlns:a16="http://schemas.microsoft.com/office/drawing/2014/main" id="{69FF5B4C-A01C-E1E7-0753-E9159518C7AE}"/>
                </a:ext>
              </a:extLst>
            </p:cNvPr>
            <p:cNvGrpSpPr/>
            <p:nvPr/>
          </p:nvGrpSpPr>
          <p:grpSpPr>
            <a:xfrm>
              <a:off x="11651498" y="8025467"/>
              <a:ext cx="279674" cy="9737"/>
              <a:chOff x="8505451" y="4937029"/>
              <a:chExt cx="279674" cy="9737"/>
            </a:xfrm>
            <a:solidFill>
              <a:srgbClr val="FFFFFF"/>
            </a:solidFill>
          </p:grpSpPr>
          <p:sp>
            <p:nvSpPr>
              <p:cNvPr id="1266" name="Freeform: Shape 1265">
                <a:extLst>
                  <a:ext uri="{FF2B5EF4-FFF2-40B4-BE49-F238E27FC236}">
                    <a16:creationId xmlns:a16="http://schemas.microsoft.com/office/drawing/2014/main" id="{5C5A78D8-9C50-C122-CAE8-67AF4C1290B2}"/>
                  </a:ext>
                </a:extLst>
              </p:cNvPr>
              <p:cNvSpPr/>
              <p:nvPr/>
            </p:nvSpPr>
            <p:spPr>
              <a:xfrm rot="10800000">
                <a:off x="877595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340E48E0-4EA1-31FB-E3C6-81214DC6D2CF}"/>
                  </a:ext>
                </a:extLst>
              </p:cNvPr>
              <p:cNvSpPr/>
              <p:nvPr/>
            </p:nvSpPr>
            <p:spPr>
              <a:xfrm rot="10800000">
                <a:off x="873732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8" name="Freeform: Shape 1267">
                <a:extLst>
                  <a:ext uri="{FF2B5EF4-FFF2-40B4-BE49-F238E27FC236}">
                    <a16:creationId xmlns:a16="http://schemas.microsoft.com/office/drawing/2014/main" id="{430A77D2-E9E4-5E92-9802-F9B387C1E2F3}"/>
                  </a:ext>
                </a:extLst>
              </p:cNvPr>
              <p:cNvSpPr/>
              <p:nvPr/>
            </p:nvSpPr>
            <p:spPr>
              <a:xfrm rot="10800000">
                <a:off x="869868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9" name="Freeform: Shape 1268">
                <a:extLst>
                  <a:ext uri="{FF2B5EF4-FFF2-40B4-BE49-F238E27FC236}">
                    <a16:creationId xmlns:a16="http://schemas.microsoft.com/office/drawing/2014/main" id="{D1A58E36-DF56-5324-A48E-30422BF6934B}"/>
                  </a:ext>
                </a:extLst>
              </p:cNvPr>
              <p:cNvSpPr/>
              <p:nvPr/>
            </p:nvSpPr>
            <p:spPr>
              <a:xfrm rot="10800000">
                <a:off x="866005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0" name="Freeform: Shape 1269">
                <a:extLst>
                  <a:ext uri="{FF2B5EF4-FFF2-40B4-BE49-F238E27FC236}">
                    <a16:creationId xmlns:a16="http://schemas.microsoft.com/office/drawing/2014/main" id="{18680285-9657-76D6-470A-D3CA2C6033CC}"/>
                  </a:ext>
                </a:extLst>
              </p:cNvPr>
              <p:cNvSpPr/>
              <p:nvPr/>
            </p:nvSpPr>
            <p:spPr>
              <a:xfrm rot="10800000">
                <a:off x="858278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1" name="Freeform: Shape 1270">
                <a:extLst>
                  <a:ext uri="{FF2B5EF4-FFF2-40B4-BE49-F238E27FC236}">
                    <a16:creationId xmlns:a16="http://schemas.microsoft.com/office/drawing/2014/main" id="{03C432A2-477A-2CCD-D5D9-5935517E8829}"/>
                  </a:ext>
                </a:extLst>
              </p:cNvPr>
              <p:cNvSpPr/>
              <p:nvPr/>
            </p:nvSpPr>
            <p:spPr>
              <a:xfrm rot="10800000">
                <a:off x="8544149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2" name="Freeform: Shape 1271">
                <a:extLst>
                  <a:ext uri="{FF2B5EF4-FFF2-40B4-BE49-F238E27FC236}">
                    <a16:creationId xmlns:a16="http://schemas.microsoft.com/office/drawing/2014/main" id="{004B39DA-88E2-F69E-DC56-9513738F6A67}"/>
                  </a:ext>
                </a:extLst>
              </p:cNvPr>
              <p:cNvSpPr/>
              <p:nvPr/>
            </p:nvSpPr>
            <p:spPr>
              <a:xfrm rot="10800000">
                <a:off x="850545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32">
              <a:extLst>
                <a:ext uri="{FF2B5EF4-FFF2-40B4-BE49-F238E27FC236}">
                  <a16:creationId xmlns:a16="http://schemas.microsoft.com/office/drawing/2014/main" id="{72D80316-F603-3161-BB70-00EF0EFDCDD9}"/>
                </a:ext>
              </a:extLst>
            </p:cNvPr>
            <p:cNvGrpSpPr/>
            <p:nvPr/>
          </p:nvGrpSpPr>
          <p:grpSpPr>
            <a:xfrm>
              <a:off x="11651498" y="8082186"/>
              <a:ext cx="279674" cy="9737"/>
              <a:chOff x="8505451" y="4993748"/>
              <a:chExt cx="279674" cy="9737"/>
            </a:xfrm>
            <a:solidFill>
              <a:srgbClr val="FFFFFF"/>
            </a:solidFill>
          </p:grpSpPr>
          <p:sp>
            <p:nvSpPr>
              <p:cNvPr id="1259" name="Freeform: Shape 1258">
                <a:extLst>
                  <a:ext uri="{FF2B5EF4-FFF2-40B4-BE49-F238E27FC236}">
                    <a16:creationId xmlns:a16="http://schemas.microsoft.com/office/drawing/2014/main" id="{1427D59C-3B0F-2B1E-A014-A3ED291004A0}"/>
                  </a:ext>
                </a:extLst>
              </p:cNvPr>
              <p:cNvSpPr/>
              <p:nvPr/>
            </p:nvSpPr>
            <p:spPr>
              <a:xfrm rot="10800000">
                <a:off x="877595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0" name="Freeform: Shape 1259">
                <a:extLst>
                  <a:ext uri="{FF2B5EF4-FFF2-40B4-BE49-F238E27FC236}">
                    <a16:creationId xmlns:a16="http://schemas.microsoft.com/office/drawing/2014/main" id="{786C2948-E0A2-D072-C646-38179CA8C437}"/>
                  </a:ext>
                </a:extLst>
              </p:cNvPr>
              <p:cNvSpPr/>
              <p:nvPr/>
            </p:nvSpPr>
            <p:spPr>
              <a:xfrm rot="10800000">
                <a:off x="873732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1" name="Freeform: Shape 1260">
                <a:extLst>
                  <a:ext uri="{FF2B5EF4-FFF2-40B4-BE49-F238E27FC236}">
                    <a16:creationId xmlns:a16="http://schemas.microsoft.com/office/drawing/2014/main" id="{986F6876-3AA2-9351-14AE-78ECB5DE94FB}"/>
                  </a:ext>
                </a:extLst>
              </p:cNvPr>
              <p:cNvSpPr/>
              <p:nvPr/>
            </p:nvSpPr>
            <p:spPr>
              <a:xfrm rot="10800000">
                <a:off x="869868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2" name="Freeform: Shape 1261">
                <a:extLst>
                  <a:ext uri="{FF2B5EF4-FFF2-40B4-BE49-F238E27FC236}">
                    <a16:creationId xmlns:a16="http://schemas.microsoft.com/office/drawing/2014/main" id="{C2715BBF-4CF2-5225-D1C2-9E00A2CECB1F}"/>
                  </a:ext>
                </a:extLst>
              </p:cNvPr>
              <p:cNvSpPr/>
              <p:nvPr/>
            </p:nvSpPr>
            <p:spPr>
              <a:xfrm rot="10800000">
                <a:off x="8660053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3" name="Freeform: Shape 1262">
                <a:extLst>
                  <a:ext uri="{FF2B5EF4-FFF2-40B4-BE49-F238E27FC236}">
                    <a16:creationId xmlns:a16="http://schemas.microsoft.com/office/drawing/2014/main" id="{AD011FF1-BFD3-9695-34F7-67F5C187DEE2}"/>
                  </a:ext>
                </a:extLst>
              </p:cNvPr>
              <p:cNvSpPr/>
              <p:nvPr/>
            </p:nvSpPr>
            <p:spPr>
              <a:xfrm rot="10800000">
                <a:off x="8621418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4" name="Freeform: Shape 1263">
                <a:extLst>
                  <a:ext uri="{FF2B5EF4-FFF2-40B4-BE49-F238E27FC236}">
                    <a16:creationId xmlns:a16="http://schemas.microsoft.com/office/drawing/2014/main" id="{7658C3CF-7FB1-E0FB-498F-B0F2BB256ACC}"/>
                  </a:ext>
                </a:extLst>
              </p:cNvPr>
              <p:cNvSpPr/>
              <p:nvPr/>
            </p:nvSpPr>
            <p:spPr>
              <a:xfrm rot="10800000">
                <a:off x="8544149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5" name="Freeform: Shape 1264">
                <a:extLst>
                  <a:ext uri="{FF2B5EF4-FFF2-40B4-BE49-F238E27FC236}">
                    <a16:creationId xmlns:a16="http://schemas.microsoft.com/office/drawing/2014/main" id="{C7DDF449-2DCC-9357-8158-09E3287F3606}"/>
                  </a:ext>
                </a:extLst>
              </p:cNvPr>
              <p:cNvSpPr/>
              <p:nvPr/>
            </p:nvSpPr>
            <p:spPr>
              <a:xfrm rot="10800000">
                <a:off x="850545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4" name="Graphic 32">
              <a:extLst>
                <a:ext uri="{FF2B5EF4-FFF2-40B4-BE49-F238E27FC236}">
                  <a16:creationId xmlns:a16="http://schemas.microsoft.com/office/drawing/2014/main" id="{D31EF9F6-FB7A-AAD4-8B21-65E452FB2E0C}"/>
                </a:ext>
              </a:extLst>
            </p:cNvPr>
            <p:cNvGrpSpPr/>
            <p:nvPr/>
          </p:nvGrpSpPr>
          <p:grpSpPr>
            <a:xfrm>
              <a:off x="11651498" y="8138842"/>
              <a:ext cx="279674" cy="9737"/>
              <a:chOff x="8505451" y="5050404"/>
              <a:chExt cx="279674" cy="9737"/>
            </a:xfrm>
            <a:solidFill>
              <a:srgbClr val="FFFFFF"/>
            </a:solidFill>
          </p:grpSpPr>
          <p:sp>
            <p:nvSpPr>
              <p:cNvPr id="1254" name="Freeform: Shape 1253">
                <a:extLst>
                  <a:ext uri="{FF2B5EF4-FFF2-40B4-BE49-F238E27FC236}">
                    <a16:creationId xmlns:a16="http://schemas.microsoft.com/office/drawing/2014/main" id="{65201EB4-4886-17C3-A274-624A18B24E51}"/>
                  </a:ext>
                </a:extLst>
              </p:cNvPr>
              <p:cNvSpPr/>
              <p:nvPr/>
            </p:nvSpPr>
            <p:spPr>
              <a:xfrm rot="10800000">
                <a:off x="8775957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5" name="Freeform: Shape 1254">
                <a:extLst>
                  <a:ext uri="{FF2B5EF4-FFF2-40B4-BE49-F238E27FC236}">
                    <a16:creationId xmlns:a16="http://schemas.microsoft.com/office/drawing/2014/main" id="{7DA1E636-0A3F-3A1F-9740-40479E8514E0}"/>
                  </a:ext>
                </a:extLst>
              </p:cNvPr>
              <p:cNvSpPr/>
              <p:nvPr/>
            </p:nvSpPr>
            <p:spPr>
              <a:xfrm rot="10800000">
                <a:off x="873732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6" name="Freeform: Shape 1255">
                <a:extLst>
                  <a:ext uri="{FF2B5EF4-FFF2-40B4-BE49-F238E27FC236}">
                    <a16:creationId xmlns:a16="http://schemas.microsoft.com/office/drawing/2014/main" id="{D201B258-C6D4-43C1-9138-BD84CBA1F8B3}"/>
                  </a:ext>
                </a:extLst>
              </p:cNvPr>
              <p:cNvSpPr/>
              <p:nvPr/>
            </p:nvSpPr>
            <p:spPr>
              <a:xfrm rot="10800000">
                <a:off x="8621418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7" name="Freeform: Shape 1256">
                <a:extLst>
                  <a:ext uri="{FF2B5EF4-FFF2-40B4-BE49-F238E27FC236}">
                    <a16:creationId xmlns:a16="http://schemas.microsoft.com/office/drawing/2014/main" id="{16711E0F-142E-264B-715E-7CB0BB0FAAA1}"/>
                  </a:ext>
                </a:extLst>
              </p:cNvPr>
              <p:cNvSpPr/>
              <p:nvPr/>
            </p:nvSpPr>
            <p:spPr>
              <a:xfrm rot="10800000">
                <a:off x="8544149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8" name="Freeform: Shape 1257">
                <a:extLst>
                  <a:ext uri="{FF2B5EF4-FFF2-40B4-BE49-F238E27FC236}">
                    <a16:creationId xmlns:a16="http://schemas.microsoft.com/office/drawing/2014/main" id="{A6CBCCE5-52A6-1E22-CC6F-2EF53DA36071}"/>
                  </a:ext>
                </a:extLst>
              </p:cNvPr>
              <p:cNvSpPr/>
              <p:nvPr/>
            </p:nvSpPr>
            <p:spPr>
              <a:xfrm rot="10800000">
                <a:off x="8505451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5" name="Graphic 32">
              <a:extLst>
                <a:ext uri="{FF2B5EF4-FFF2-40B4-BE49-F238E27FC236}">
                  <a16:creationId xmlns:a16="http://schemas.microsoft.com/office/drawing/2014/main" id="{4DB22A39-EF61-2318-E27F-EF21B3A75723}"/>
                </a:ext>
              </a:extLst>
            </p:cNvPr>
            <p:cNvGrpSpPr/>
            <p:nvPr/>
          </p:nvGrpSpPr>
          <p:grpSpPr>
            <a:xfrm>
              <a:off x="11651498" y="8195561"/>
              <a:ext cx="279674" cy="9737"/>
              <a:chOff x="8505451" y="5107123"/>
              <a:chExt cx="279674" cy="9737"/>
            </a:xfrm>
            <a:solidFill>
              <a:srgbClr val="FFFFFF"/>
            </a:solidFill>
          </p:grpSpPr>
          <p:sp>
            <p:nvSpPr>
              <p:cNvPr id="1247" name="Freeform: Shape 1246">
                <a:extLst>
                  <a:ext uri="{FF2B5EF4-FFF2-40B4-BE49-F238E27FC236}">
                    <a16:creationId xmlns:a16="http://schemas.microsoft.com/office/drawing/2014/main" id="{4C12AA4C-4255-53BF-028A-A9A9F14F39DA}"/>
                  </a:ext>
                </a:extLst>
              </p:cNvPr>
              <p:cNvSpPr/>
              <p:nvPr/>
            </p:nvSpPr>
            <p:spPr>
              <a:xfrm rot="10800000">
                <a:off x="877595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8" name="Freeform: Shape 1247">
                <a:extLst>
                  <a:ext uri="{FF2B5EF4-FFF2-40B4-BE49-F238E27FC236}">
                    <a16:creationId xmlns:a16="http://schemas.microsoft.com/office/drawing/2014/main" id="{EC13D666-A829-688C-2A7E-CC36C0A04E1B}"/>
                  </a:ext>
                </a:extLst>
              </p:cNvPr>
              <p:cNvSpPr/>
              <p:nvPr/>
            </p:nvSpPr>
            <p:spPr>
              <a:xfrm rot="10800000">
                <a:off x="869868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9" name="Freeform: Shape 1248">
                <a:extLst>
                  <a:ext uri="{FF2B5EF4-FFF2-40B4-BE49-F238E27FC236}">
                    <a16:creationId xmlns:a16="http://schemas.microsoft.com/office/drawing/2014/main" id="{F33300F6-3F49-6879-16C3-0E221AB4BD51}"/>
                  </a:ext>
                </a:extLst>
              </p:cNvPr>
              <p:cNvSpPr/>
              <p:nvPr/>
            </p:nvSpPr>
            <p:spPr>
              <a:xfrm rot="10800000">
                <a:off x="866005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0" name="Freeform: Shape 1249">
                <a:extLst>
                  <a:ext uri="{FF2B5EF4-FFF2-40B4-BE49-F238E27FC236}">
                    <a16:creationId xmlns:a16="http://schemas.microsoft.com/office/drawing/2014/main" id="{C22268B0-7651-B06A-408C-ADAF842BFDCE}"/>
                  </a:ext>
                </a:extLst>
              </p:cNvPr>
              <p:cNvSpPr/>
              <p:nvPr/>
            </p:nvSpPr>
            <p:spPr>
              <a:xfrm rot="10800000">
                <a:off x="862141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1" name="Freeform: Shape 1250">
                <a:extLst>
                  <a:ext uri="{FF2B5EF4-FFF2-40B4-BE49-F238E27FC236}">
                    <a16:creationId xmlns:a16="http://schemas.microsoft.com/office/drawing/2014/main" id="{464DFF3B-BCEF-79B9-3612-2CAD07360A85}"/>
                  </a:ext>
                </a:extLst>
              </p:cNvPr>
              <p:cNvSpPr/>
              <p:nvPr/>
            </p:nvSpPr>
            <p:spPr>
              <a:xfrm rot="10800000">
                <a:off x="858278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2" name="Freeform: Shape 1251">
                <a:extLst>
                  <a:ext uri="{FF2B5EF4-FFF2-40B4-BE49-F238E27FC236}">
                    <a16:creationId xmlns:a16="http://schemas.microsoft.com/office/drawing/2014/main" id="{0F23ED10-A6AF-402D-A855-9B0B61912E45}"/>
                  </a:ext>
                </a:extLst>
              </p:cNvPr>
              <p:cNvSpPr/>
              <p:nvPr/>
            </p:nvSpPr>
            <p:spPr>
              <a:xfrm rot="10800000">
                <a:off x="8544149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3" name="Freeform: Shape 1252">
                <a:extLst>
                  <a:ext uri="{FF2B5EF4-FFF2-40B4-BE49-F238E27FC236}">
                    <a16:creationId xmlns:a16="http://schemas.microsoft.com/office/drawing/2014/main" id="{9C608A68-FD52-1624-FAED-528BC4B07DE5}"/>
                  </a:ext>
                </a:extLst>
              </p:cNvPr>
              <p:cNvSpPr/>
              <p:nvPr/>
            </p:nvSpPr>
            <p:spPr>
              <a:xfrm rot="10800000">
                <a:off x="850545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6" name="Graphic 32">
              <a:extLst>
                <a:ext uri="{FF2B5EF4-FFF2-40B4-BE49-F238E27FC236}">
                  <a16:creationId xmlns:a16="http://schemas.microsoft.com/office/drawing/2014/main" id="{D5DE9B8D-BEF4-C5E5-7F4D-2CA96389A11F}"/>
                </a:ext>
              </a:extLst>
            </p:cNvPr>
            <p:cNvGrpSpPr/>
            <p:nvPr/>
          </p:nvGrpSpPr>
          <p:grpSpPr>
            <a:xfrm>
              <a:off x="11651498" y="8252217"/>
              <a:ext cx="279674" cy="9737"/>
              <a:chOff x="8505451" y="5163779"/>
              <a:chExt cx="279674" cy="9737"/>
            </a:xfrm>
            <a:solidFill>
              <a:srgbClr val="FFFFFF"/>
            </a:solidFill>
          </p:grpSpPr>
          <p:sp>
            <p:nvSpPr>
              <p:cNvPr id="1240" name="Freeform: Shape 1239">
                <a:extLst>
                  <a:ext uri="{FF2B5EF4-FFF2-40B4-BE49-F238E27FC236}">
                    <a16:creationId xmlns:a16="http://schemas.microsoft.com/office/drawing/2014/main" id="{DBBCED38-9643-B891-5BF7-3D9DA1106933}"/>
                  </a:ext>
                </a:extLst>
              </p:cNvPr>
              <p:cNvSpPr/>
              <p:nvPr/>
            </p:nvSpPr>
            <p:spPr>
              <a:xfrm rot="10800000">
                <a:off x="8775957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1" name="Freeform: Shape 1240">
                <a:extLst>
                  <a:ext uri="{FF2B5EF4-FFF2-40B4-BE49-F238E27FC236}">
                    <a16:creationId xmlns:a16="http://schemas.microsoft.com/office/drawing/2014/main" id="{FD5A037B-10D4-0BD6-E5FE-04A1CCB92488}"/>
                  </a:ext>
                </a:extLst>
              </p:cNvPr>
              <p:cNvSpPr/>
              <p:nvPr/>
            </p:nvSpPr>
            <p:spPr>
              <a:xfrm rot="10800000">
                <a:off x="873732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2" name="Freeform: Shape 1241">
                <a:extLst>
                  <a:ext uri="{FF2B5EF4-FFF2-40B4-BE49-F238E27FC236}">
                    <a16:creationId xmlns:a16="http://schemas.microsoft.com/office/drawing/2014/main" id="{2E49EF55-DF1A-A54D-7E89-926BB2B78BA5}"/>
                  </a:ext>
                </a:extLst>
              </p:cNvPr>
              <p:cNvSpPr/>
              <p:nvPr/>
            </p:nvSpPr>
            <p:spPr>
              <a:xfrm rot="10800000">
                <a:off x="866005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3" name="Freeform: Shape 1242">
                <a:extLst>
                  <a:ext uri="{FF2B5EF4-FFF2-40B4-BE49-F238E27FC236}">
                    <a16:creationId xmlns:a16="http://schemas.microsoft.com/office/drawing/2014/main" id="{18A148DA-3000-6696-645B-31A0B790BBFE}"/>
                  </a:ext>
                </a:extLst>
              </p:cNvPr>
              <p:cNvSpPr/>
              <p:nvPr/>
            </p:nvSpPr>
            <p:spPr>
              <a:xfrm rot="10800000">
                <a:off x="862141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4" name="Freeform: Shape 1243">
                <a:extLst>
                  <a:ext uri="{FF2B5EF4-FFF2-40B4-BE49-F238E27FC236}">
                    <a16:creationId xmlns:a16="http://schemas.microsoft.com/office/drawing/2014/main" id="{656E0ACE-DBB4-1E40-E56D-B5AA6E86924D}"/>
                  </a:ext>
                </a:extLst>
              </p:cNvPr>
              <p:cNvSpPr/>
              <p:nvPr/>
            </p:nvSpPr>
            <p:spPr>
              <a:xfrm rot="10800000">
                <a:off x="858278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5" name="Freeform: Shape 1244">
                <a:extLst>
                  <a:ext uri="{FF2B5EF4-FFF2-40B4-BE49-F238E27FC236}">
                    <a16:creationId xmlns:a16="http://schemas.microsoft.com/office/drawing/2014/main" id="{76468CDE-EBE5-F95B-C0EC-3E9DABA38837}"/>
                  </a:ext>
                </a:extLst>
              </p:cNvPr>
              <p:cNvSpPr/>
              <p:nvPr/>
            </p:nvSpPr>
            <p:spPr>
              <a:xfrm rot="10800000">
                <a:off x="8544149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6" name="Freeform: Shape 1245">
                <a:extLst>
                  <a:ext uri="{FF2B5EF4-FFF2-40B4-BE49-F238E27FC236}">
                    <a16:creationId xmlns:a16="http://schemas.microsoft.com/office/drawing/2014/main" id="{98F1215C-7D93-15EB-D5CC-B6011F4220BD}"/>
                  </a:ext>
                </a:extLst>
              </p:cNvPr>
              <p:cNvSpPr/>
              <p:nvPr/>
            </p:nvSpPr>
            <p:spPr>
              <a:xfrm rot="10800000">
                <a:off x="8505451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7" name="Graphic 32">
              <a:extLst>
                <a:ext uri="{FF2B5EF4-FFF2-40B4-BE49-F238E27FC236}">
                  <a16:creationId xmlns:a16="http://schemas.microsoft.com/office/drawing/2014/main" id="{7AE7D8A2-62BF-7CA4-5BE0-C4075D6EEA2A}"/>
                </a:ext>
              </a:extLst>
            </p:cNvPr>
            <p:cNvGrpSpPr/>
            <p:nvPr/>
          </p:nvGrpSpPr>
          <p:grpSpPr>
            <a:xfrm>
              <a:off x="11651498" y="8308936"/>
              <a:ext cx="279674" cy="9737"/>
              <a:chOff x="8505451" y="5220498"/>
              <a:chExt cx="279674" cy="9737"/>
            </a:xfrm>
            <a:solidFill>
              <a:srgbClr val="FFFFFF"/>
            </a:solidFill>
          </p:grpSpPr>
          <p:sp>
            <p:nvSpPr>
              <p:cNvPr id="1234" name="Freeform: Shape 1233">
                <a:extLst>
                  <a:ext uri="{FF2B5EF4-FFF2-40B4-BE49-F238E27FC236}">
                    <a16:creationId xmlns:a16="http://schemas.microsoft.com/office/drawing/2014/main" id="{38E644D8-8539-4AE8-9A2F-DEB427C4261E}"/>
                  </a:ext>
                </a:extLst>
              </p:cNvPr>
              <p:cNvSpPr/>
              <p:nvPr/>
            </p:nvSpPr>
            <p:spPr>
              <a:xfrm rot="10800000">
                <a:off x="877595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5" name="Freeform: Shape 1234">
                <a:extLst>
                  <a:ext uri="{FF2B5EF4-FFF2-40B4-BE49-F238E27FC236}">
                    <a16:creationId xmlns:a16="http://schemas.microsoft.com/office/drawing/2014/main" id="{BF60C0F0-CD3D-2484-EA45-E2168BA59F14}"/>
                  </a:ext>
                </a:extLst>
              </p:cNvPr>
              <p:cNvSpPr/>
              <p:nvPr/>
            </p:nvSpPr>
            <p:spPr>
              <a:xfrm rot="10800000">
                <a:off x="873732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6" name="Freeform: Shape 1235">
                <a:extLst>
                  <a:ext uri="{FF2B5EF4-FFF2-40B4-BE49-F238E27FC236}">
                    <a16:creationId xmlns:a16="http://schemas.microsoft.com/office/drawing/2014/main" id="{F47695C4-8559-A573-BB3D-6D08B780436A}"/>
                  </a:ext>
                </a:extLst>
              </p:cNvPr>
              <p:cNvSpPr/>
              <p:nvPr/>
            </p:nvSpPr>
            <p:spPr>
              <a:xfrm rot="10800000">
                <a:off x="869868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7" name="Freeform: Shape 1236">
                <a:extLst>
                  <a:ext uri="{FF2B5EF4-FFF2-40B4-BE49-F238E27FC236}">
                    <a16:creationId xmlns:a16="http://schemas.microsoft.com/office/drawing/2014/main" id="{1DA0BF35-4BEA-A5E8-1B3C-EED5550EAA80}"/>
                  </a:ext>
                </a:extLst>
              </p:cNvPr>
              <p:cNvSpPr/>
              <p:nvPr/>
            </p:nvSpPr>
            <p:spPr>
              <a:xfrm rot="10800000">
                <a:off x="8660053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8" name="Freeform: Shape 1237">
                <a:extLst>
                  <a:ext uri="{FF2B5EF4-FFF2-40B4-BE49-F238E27FC236}">
                    <a16:creationId xmlns:a16="http://schemas.microsoft.com/office/drawing/2014/main" id="{5B94D06D-3A58-05C3-45C1-10DC5D4CF739}"/>
                  </a:ext>
                </a:extLst>
              </p:cNvPr>
              <p:cNvSpPr/>
              <p:nvPr/>
            </p:nvSpPr>
            <p:spPr>
              <a:xfrm rot="10800000">
                <a:off x="8544149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9" name="Freeform: Shape 1238">
                <a:extLst>
                  <a:ext uri="{FF2B5EF4-FFF2-40B4-BE49-F238E27FC236}">
                    <a16:creationId xmlns:a16="http://schemas.microsoft.com/office/drawing/2014/main" id="{07704482-908F-1F72-A580-CF3E34686554}"/>
                  </a:ext>
                </a:extLst>
              </p:cNvPr>
              <p:cNvSpPr/>
              <p:nvPr/>
            </p:nvSpPr>
            <p:spPr>
              <a:xfrm rot="10800000">
                <a:off x="850545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32">
              <a:extLst>
                <a:ext uri="{FF2B5EF4-FFF2-40B4-BE49-F238E27FC236}">
                  <a16:creationId xmlns:a16="http://schemas.microsoft.com/office/drawing/2014/main" id="{2111F268-E8F2-DAF8-EED5-1A747AE2E223}"/>
                </a:ext>
              </a:extLst>
            </p:cNvPr>
            <p:cNvGrpSpPr/>
            <p:nvPr/>
          </p:nvGrpSpPr>
          <p:grpSpPr>
            <a:xfrm>
              <a:off x="11651498" y="8365592"/>
              <a:ext cx="279674" cy="9737"/>
              <a:chOff x="8505451" y="5277154"/>
              <a:chExt cx="279674" cy="9737"/>
            </a:xfrm>
            <a:solidFill>
              <a:srgbClr val="FFFFFF"/>
            </a:solidFill>
          </p:grpSpPr>
          <p:sp>
            <p:nvSpPr>
              <p:cNvPr id="1226" name="Freeform: Shape 1225">
                <a:extLst>
                  <a:ext uri="{FF2B5EF4-FFF2-40B4-BE49-F238E27FC236}">
                    <a16:creationId xmlns:a16="http://schemas.microsoft.com/office/drawing/2014/main" id="{0CA87244-DA9A-74D9-407D-A93F15152AE6}"/>
                  </a:ext>
                </a:extLst>
              </p:cNvPr>
              <p:cNvSpPr/>
              <p:nvPr/>
            </p:nvSpPr>
            <p:spPr>
              <a:xfrm rot="10800000">
                <a:off x="877595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7" name="Freeform: Shape 1226">
                <a:extLst>
                  <a:ext uri="{FF2B5EF4-FFF2-40B4-BE49-F238E27FC236}">
                    <a16:creationId xmlns:a16="http://schemas.microsoft.com/office/drawing/2014/main" id="{BEDE8609-059E-4628-1735-059B7750BC1E}"/>
                  </a:ext>
                </a:extLst>
              </p:cNvPr>
              <p:cNvSpPr/>
              <p:nvPr/>
            </p:nvSpPr>
            <p:spPr>
              <a:xfrm rot="10800000">
                <a:off x="873732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8" name="Freeform: Shape 1227">
                <a:extLst>
                  <a:ext uri="{FF2B5EF4-FFF2-40B4-BE49-F238E27FC236}">
                    <a16:creationId xmlns:a16="http://schemas.microsoft.com/office/drawing/2014/main" id="{7D224F75-A12E-F317-E90D-160D01320A67}"/>
                  </a:ext>
                </a:extLst>
              </p:cNvPr>
              <p:cNvSpPr/>
              <p:nvPr/>
            </p:nvSpPr>
            <p:spPr>
              <a:xfrm rot="10800000">
                <a:off x="869868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9" name="Freeform: Shape 1228">
                <a:extLst>
                  <a:ext uri="{FF2B5EF4-FFF2-40B4-BE49-F238E27FC236}">
                    <a16:creationId xmlns:a16="http://schemas.microsoft.com/office/drawing/2014/main" id="{22A2DE57-0A35-37DC-8F0B-FDDB2769FB77}"/>
                  </a:ext>
                </a:extLst>
              </p:cNvPr>
              <p:cNvSpPr/>
              <p:nvPr/>
            </p:nvSpPr>
            <p:spPr>
              <a:xfrm rot="10800000">
                <a:off x="866005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221F1594-40D0-14D1-4918-8BBA1AAB4F97}"/>
                  </a:ext>
                </a:extLst>
              </p:cNvPr>
              <p:cNvSpPr/>
              <p:nvPr/>
            </p:nvSpPr>
            <p:spPr>
              <a:xfrm rot="10800000">
                <a:off x="862141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1" name="Freeform: Shape 1230">
                <a:extLst>
                  <a:ext uri="{FF2B5EF4-FFF2-40B4-BE49-F238E27FC236}">
                    <a16:creationId xmlns:a16="http://schemas.microsoft.com/office/drawing/2014/main" id="{0903663D-EEA4-15FE-A18B-BFFA34424434}"/>
                  </a:ext>
                </a:extLst>
              </p:cNvPr>
              <p:cNvSpPr/>
              <p:nvPr/>
            </p:nvSpPr>
            <p:spPr>
              <a:xfrm rot="10800000">
                <a:off x="858278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8ADB8795-1BAD-6F3B-2B90-7EB24C7CA570}"/>
                  </a:ext>
                </a:extLst>
              </p:cNvPr>
              <p:cNvSpPr/>
              <p:nvPr/>
            </p:nvSpPr>
            <p:spPr>
              <a:xfrm rot="10800000">
                <a:off x="8544149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3" name="Freeform: Shape 1232">
                <a:extLst>
                  <a:ext uri="{FF2B5EF4-FFF2-40B4-BE49-F238E27FC236}">
                    <a16:creationId xmlns:a16="http://schemas.microsoft.com/office/drawing/2014/main" id="{4F9F85B0-8C0B-12D5-9D9F-0C033608F161}"/>
                  </a:ext>
                </a:extLst>
              </p:cNvPr>
              <p:cNvSpPr/>
              <p:nvPr/>
            </p:nvSpPr>
            <p:spPr>
              <a:xfrm rot="10800000">
                <a:off x="850545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9" name="Graphic 32">
              <a:extLst>
                <a:ext uri="{FF2B5EF4-FFF2-40B4-BE49-F238E27FC236}">
                  <a16:creationId xmlns:a16="http://schemas.microsoft.com/office/drawing/2014/main" id="{D746C020-06DC-859D-AC56-C8BF4F16EBE3}"/>
                </a:ext>
              </a:extLst>
            </p:cNvPr>
            <p:cNvGrpSpPr/>
            <p:nvPr/>
          </p:nvGrpSpPr>
          <p:grpSpPr>
            <a:xfrm>
              <a:off x="11651498" y="8422311"/>
              <a:ext cx="279674" cy="9737"/>
              <a:chOff x="8505451" y="5333873"/>
              <a:chExt cx="279674" cy="9737"/>
            </a:xfrm>
            <a:solidFill>
              <a:srgbClr val="FFFFFF"/>
            </a:solidFill>
          </p:grpSpPr>
          <p:sp>
            <p:nvSpPr>
              <p:cNvPr id="1218" name="Freeform: Shape 1217">
                <a:extLst>
                  <a:ext uri="{FF2B5EF4-FFF2-40B4-BE49-F238E27FC236}">
                    <a16:creationId xmlns:a16="http://schemas.microsoft.com/office/drawing/2014/main" id="{C593F7C7-3CF1-1A12-3392-672261D4AB58}"/>
                  </a:ext>
                </a:extLst>
              </p:cNvPr>
              <p:cNvSpPr/>
              <p:nvPr/>
            </p:nvSpPr>
            <p:spPr>
              <a:xfrm rot="10800000">
                <a:off x="877595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9" name="Freeform: Shape 1218">
                <a:extLst>
                  <a:ext uri="{FF2B5EF4-FFF2-40B4-BE49-F238E27FC236}">
                    <a16:creationId xmlns:a16="http://schemas.microsoft.com/office/drawing/2014/main" id="{35048C36-646E-6E30-270B-BA1F5E1A41CE}"/>
                  </a:ext>
                </a:extLst>
              </p:cNvPr>
              <p:cNvSpPr/>
              <p:nvPr/>
            </p:nvSpPr>
            <p:spPr>
              <a:xfrm rot="10800000">
                <a:off x="873732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0" name="Freeform: Shape 1219">
                <a:extLst>
                  <a:ext uri="{FF2B5EF4-FFF2-40B4-BE49-F238E27FC236}">
                    <a16:creationId xmlns:a16="http://schemas.microsoft.com/office/drawing/2014/main" id="{F478B811-9176-D47A-2F46-CBC6EB1CA6E5}"/>
                  </a:ext>
                </a:extLst>
              </p:cNvPr>
              <p:cNvSpPr/>
              <p:nvPr/>
            </p:nvSpPr>
            <p:spPr>
              <a:xfrm rot="10800000">
                <a:off x="869868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1" name="Freeform: Shape 1220">
                <a:extLst>
                  <a:ext uri="{FF2B5EF4-FFF2-40B4-BE49-F238E27FC236}">
                    <a16:creationId xmlns:a16="http://schemas.microsoft.com/office/drawing/2014/main" id="{88FA8349-2D21-5512-EA85-BB8951728372}"/>
                  </a:ext>
                </a:extLst>
              </p:cNvPr>
              <p:cNvSpPr/>
              <p:nvPr/>
            </p:nvSpPr>
            <p:spPr>
              <a:xfrm rot="10800000">
                <a:off x="866005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2" name="Freeform: Shape 1221">
                <a:extLst>
                  <a:ext uri="{FF2B5EF4-FFF2-40B4-BE49-F238E27FC236}">
                    <a16:creationId xmlns:a16="http://schemas.microsoft.com/office/drawing/2014/main" id="{1CB0B9BA-AEA5-4EDE-2589-FB49437B3320}"/>
                  </a:ext>
                </a:extLst>
              </p:cNvPr>
              <p:cNvSpPr/>
              <p:nvPr/>
            </p:nvSpPr>
            <p:spPr>
              <a:xfrm rot="10800000">
                <a:off x="862141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3" name="Freeform: Shape 1222">
                <a:extLst>
                  <a:ext uri="{FF2B5EF4-FFF2-40B4-BE49-F238E27FC236}">
                    <a16:creationId xmlns:a16="http://schemas.microsoft.com/office/drawing/2014/main" id="{2C739663-9450-E044-BB2C-8362DD9D2C9B}"/>
                  </a:ext>
                </a:extLst>
              </p:cNvPr>
              <p:cNvSpPr/>
              <p:nvPr/>
            </p:nvSpPr>
            <p:spPr>
              <a:xfrm rot="10800000">
                <a:off x="858278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4" name="Freeform: Shape 1223">
                <a:extLst>
                  <a:ext uri="{FF2B5EF4-FFF2-40B4-BE49-F238E27FC236}">
                    <a16:creationId xmlns:a16="http://schemas.microsoft.com/office/drawing/2014/main" id="{3C978459-DD8B-17B4-429E-F4BB38792276}"/>
                  </a:ext>
                </a:extLst>
              </p:cNvPr>
              <p:cNvSpPr/>
              <p:nvPr/>
            </p:nvSpPr>
            <p:spPr>
              <a:xfrm rot="10800000">
                <a:off x="8544149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5" name="Freeform: Shape 1224">
                <a:extLst>
                  <a:ext uri="{FF2B5EF4-FFF2-40B4-BE49-F238E27FC236}">
                    <a16:creationId xmlns:a16="http://schemas.microsoft.com/office/drawing/2014/main" id="{CA410DF3-E656-698A-79DF-E14924FC9D64}"/>
                  </a:ext>
                </a:extLst>
              </p:cNvPr>
              <p:cNvSpPr/>
              <p:nvPr/>
            </p:nvSpPr>
            <p:spPr>
              <a:xfrm rot="10800000">
                <a:off x="850545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0" name="Graphic 32">
              <a:extLst>
                <a:ext uri="{FF2B5EF4-FFF2-40B4-BE49-F238E27FC236}">
                  <a16:creationId xmlns:a16="http://schemas.microsoft.com/office/drawing/2014/main" id="{40C498B8-56FD-1933-845C-9E917AA46328}"/>
                </a:ext>
              </a:extLst>
            </p:cNvPr>
            <p:cNvGrpSpPr/>
            <p:nvPr/>
          </p:nvGrpSpPr>
          <p:grpSpPr>
            <a:xfrm>
              <a:off x="11651498" y="8478966"/>
              <a:ext cx="279674" cy="9737"/>
              <a:chOff x="8505451" y="5390528"/>
              <a:chExt cx="279674" cy="9737"/>
            </a:xfrm>
            <a:solidFill>
              <a:srgbClr val="FFFFFF"/>
            </a:solidFill>
          </p:grpSpPr>
          <p:sp>
            <p:nvSpPr>
              <p:cNvPr id="1213" name="Freeform: Shape 1212">
                <a:extLst>
                  <a:ext uri="{FF2B5EF4-FFF2-40B4-BE49-F238E27FC236}">
                    <a16:creationId xmlns:a16="http://schemas.microsoft.com/office/drawing/2014/main" id="{06C1E3F6-6371-8C27-EE8D-B7412E5BFF4B}"/>
                  </a:ext>
                </a:extLst>
              </p:cNvPr>
              <p:cNvSpPr/>
              <p:nvPr/>
            </p:nvSpPr>
            <p:spPr>
              <a:xfrm rot="10800000">
                <a:off x="8775957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4" name="Freeform: Shape 1213">
                <a:extLst>
                  <a:ext uri="{FF2B5EF4-FFF2-40B4-BE49-F238E27FC236}">
                    <a16:creationId xmlns:a16="http://schemas.microsoft.com/office/drawing/2014/main" id="{08A29DDF-590E-AA8B-36A4-44A8C1F19DB0}"/>
                  </a:ext>
                </a:extLst>
              </p:cNvPr>
              <p:cNvSpPr/>
              <p:nvPr/>
            </p:nvSpPr>
            <p:spPr>
              <a:xfrm rot="10800000">
                <a:off x="8737322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5" name="Freeform: Shape 1214">
                <a:extLst>
                  <a:ext uri="{FF2B5EF4-FFF2-40B4-BE49-F238E27FC236}">
                    <a16:creationId xmlns:a16="http://schemas.microsoft.com/office/drawing/2014/main" id="{4C15B29B-2BE1-24FC-57EC-E204C1998CFC}"/>
                  </a:ext>
                </a:extLst>
              </p:cNvPr>
              <p:cNvSpPr/>
              <p:nvPr/>
            </p:nvSpPr>
            <p:spPr>
              <a:xfrm rot="10800000">
                <a:off x="8582783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6" name="Freeform: Shape 1215">
                <a:extLst>
                  <a:ext uri="{FF2B5EF4-FFF2-40B4-BE49-F238E27FC236}">
                    <a16:creationId xmlns:a16="http://schemas.microsoft.com/office/drawing/2014/main" id="{00CF542A-D2B8-6827-FF03-461D4F0E58A5}"/>
                  </a:ext>
                </a:extLst>
              </p:cNvPr>
              <p:cNvSpPr/>
              <p:nvPr/>
            </p:nvSpPr>
            <p:spPr>
              <a:xfrm rot="10800000">
                <a:off x="8544149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7" name="Freeform: Shape 1216">
                <a:extLst>
                  <a:ext uri="{FF2B5EF4-FFF2-40B4-BE49-F238E27FC236}">
                    <a16:creationId xmlns:a16="http://schemas.microsoft.com/office/drawing/2014/main" id="{5B7E3CF6-FAA5-0857-E2A4-3E6A8F2130F5}"/>
                  </a:ext>
                </a:extLst>
              </p:cNvPr>
              <p:cNvSpPr/>
              <p:nvPr/>
            </p:nvSpPr>
            <p:spPr>
              <a:xfrm rot="10800000">
                <a:off x="8505451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1" name="Graphic 32">
              <a:extLst>
                <a:ext uri="{FF2B5EF4-FFF2-40B4-BE49-F238E27FC236}">
                  <a16:creationId xmlns:a16="http://schemas.microsoft.com/office/drawing/2014/main" id="{EB756E97-E283-A7B0-0801-DECBAABE53B4}"/>
                </a:ext>
              </a:extLst>
            </p:cNvPr>
            <p:cNvGrpSpPr/>
            <p:nvPr/>
          </p:nvGrpSpPr>
          <p:grpSpPr>
            <a:xfrm>
              <a:off x="11651498" y="8535685"/>
              <a:ext cx="279674" cy="9737"/>
              <a:chOff x="8505451" y="5447247"/>
              <a:chExt cx="279674" cy="9737"/>
            </a:xfrm>
            <a:solidFill>
              <a:srgbClr val="FFFFFF"/>
            </a:solidFill>
          </p:grpSpPr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6D92AA3F-96CD-0844-D548-37CD08CB7E76}"/>
                  </a:ext>
                </a:extLst>
              </p:cNvPr>
              <p:cNvSpPr/>
              <p:nvPr/>
            </p:nvSpPr>
            <p:spPr>
              <a:xfrm rot="10800000">
                <a:off x="877595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E6A4A558-BCD9-73B3-1B09-22959F9705FC}"/>
                  </a:ext>
                </a:extLst>
              </p:cNvPr>
              <p:cNvSpPr/>
              <p:nvPr/>
            </p:nvSpPr>
            <p:spPr>
              <a:xfrm rot="10800000">
                <a:off x="869868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E61DED44-63F5-9D29-A4E5-74DD45454432}"/>
                  </a:ext>
                </a:extLst>
              </p:cNvPr>
              <p:cNvSpPr/>
              <p:nvPr/>
            </p:nvSpPr>
            <p:spPr>
              <a:xfrm rot="10800000">
                <a:off x="866005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7DD52DAC-3AE5-F8DA-6AD1-50F8EBF5534A}"/>
                  </a:ext>
                </a:extLst>
              </p:cNvPr>
              <p:cNvSpPr/>
              <p:nvPr/>
            </p:nvSpPr>
            <p:spPr>
              <a:xfrm rot="10800000">
                <a:off x="862141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7A2358B3-FE72-8DDA-6ADE-50570AFDB5E9}"/>
                  </a:ext>
                </a:extLst>
              </p:cNvPr>
              <p:cNvSpPr/>
              <p:nvPr/>
            </p:nvSpPr>
            <p:spPr>
              <a:xfrm rot="10800000">
                <a:off x="858278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1" name="Freeform: Shape 1210">
                <a:extLst>
                  <a:ext uri="{FF2B5EF4-FFF2-40B4-BE49-F238E27FC236}">
                    <a16:creationId xmlns:a16="http://schemas.microsoft.com/office/drawing/2014/main" id="{6BE7430A-E19D-4BD2-EE2E-5A410148595D}"/>
                  </a:ext>
                </a:extLst>
              </p:cNvPr>
              <p:cNvSpPr/>
              <p:nvPr/>
            </p:nvSpPr>
            <p:spPr>
              <a:xfrm rot="10800000">
                <a:off x="8544149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2" name="Freeform: Shape 1211">
                <a:extLst>
                  <a:ext uri="{FF2B5EF4-FFF2-40B4-BE49-F238E27FC236}">
                    <a16:creationId xmlns:a16="http://schemas.microsoft.com/office/drawing/2014/main" id="{46743377-1FA5-78B1-A807-26FC28035A40}"/>
                  </a:ext>
                </a:extLst>
              </p:cNvPr>
              <p:cNvSpPr/>
              <p:nvPr/>
            </p:nvSpPr>
            <p:spPr>
              <a:xfrm rot="10800000">
                <a:off x="850545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2" name="Graphic 32">
              <a:extLst>
                <a:ext uri="{FF2B5EF4-FFF2-40B4-BE49-F238E27FC236}">
                  <a16:creationId xmlns:a16="http://schemas.microsoft.com/office/drawing/2014/main" id="{184B84A6-4D13-51AF-BA6E-3C743D8B97E6}"/>
                </a:ext>
              </a:extLst>
            </p:cNvPr>
            <p:cNvGrpSpPr/>
            <p:nvPr/>
          </p:nvGrpSpPr>
          <p:grpSpPr>
            <a:xfrm>
              <a:off x="11651498" y="8592341"/>
              <a:ext cx="279674" cy="9737"/>
              <a:chOff x="8505451" y="5503903"/>
              <a:chExt cx="279674" cy="9737"/>
            </a:xfrm>
            <a:solidFill>
              <a:srgbClr val="FFFFFF"/>
            </a:solidFill>
          </p:grpSpPr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876FA03B-8140-038B-4B03-A34085E0F915}"/>
                  </a:ext>
                </a:extLst>
              </p:cNvPr>
              <p:cNvSpPr/>
              <p:nvPr/>
            </p:nvSpPr>
            <p:spPr>
              <a:xfrm rot="10800000">
                <a:off x="8775957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7A64C238-993D-DB7E-5A39-BA4E6691024C}"/>
                  </a:ext>
                </a:extLst>
              </p:cNvPr>
              <p:cNvSpPr/>
              <p:nvPr/>
            </p:nvSpPr>
            <p:spPr>
              <a:xfrm rot="10800000">
                <a:off x="873732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A67CE911-65F0-6427-2F62-BA554E957A55}"/>
                  </a:ext>
                </a:extLst>
              </p:cNvPr>
              <p:cNvSpPr/>
              <p:nvPr/>
            </p:nvSpPr>
            <p:spPr>
              <a:xfrm rot="10800000">
                <a:off x="8660053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44839EF9-FE6A-3BE5-A23C-FE6D3AC32F30}"/>
                  </a:ext>
                </a:extLst>
              </p:cNvPr>
              <p:cNvSpPr/>
              <p:nvPr/>
            </p:nvSpPr>
            <p:spPr>
              <a:xfrm rot="10800000">
                <a:off x="8621418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5" name="Freeform: Shape 1204">
                <a:extLst>
                  <a:ext uri="{FF2B5EF4-FFF2-40B4-BE49-F238E27FC236}">
                    <a16:creationId xmlns:a16="http://schemas.microsoft.com/office/drawing/2014/main" id="{34452EDB-FFE2-66BA-DF77-1810BE674EFF}"/>
                  </a:ext>
                </a:extLst>
              </p:cNvPr>
              <p:cNvSpPr/>
              <p:nvPr/>
            </p:nvSpPr>
            <p:spPr>
              <a:xfrm rot="10800000">
                <a:off x="8505451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3" name="Graphic 32">
              <a:extLst>
                <a:ext uri="{FF2B5EF4-FFF2-40B4-BE49-F238E27FC236}">
                  <a16:creationId xmlns:a16="http://schemas.microsoft.com/office/drawing/2014/main" id="{3EBD212F-3ABB-F022-BA4A-AA5AA7F0E634}"/>
                </a:ext>
              </a:extLst>
            </p:cNvPr>
            <p:cNvGrpSpPr/>
            <p:nvPr/>
          </p:nvGrpSpPr>
          <p:grpSpPr>
            <a:xfrm>
              <a:off x="11651498" y="8649060"/>
              <a:ext cx="279674" cy="9737"/>
              <a:chOff x="8505451" y="5560622"/>
              <a:chExt cx="279674" cy="9737"/>
            </a:xfrm>
            <a:solidFill>
              <a:srgbClr val="FFFFFF"/>
            </a:solidFill>
          </p:grpSpPr>
          <p:sp>
            <p:nvSpPr>
              <p:cNvPr id="1194" name="Freeform: Shape 1193">
                <a:extLst>
                  <a:ext uri="{FF2B5EF4-FFF2-40B4-BE49-F238E27FC236}">
                    <a16:creationId xmlns:a16="http://schemas.microsoft.com/office/drawing/2014/main" id="{3FF000B7-5B45-2B4A-20A2-B7643A34BFB8}"/>
                  </a:ext>
                </a:extLst>
              </p:cNvPr>
              <p:cNvSpPr/>
              <p:nvPr/>
            </p:nvSpPr>
            <p:spPr>
              <a:xfrm rot="10800000">
                <a:off x="877595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091CE710-1650-32DC-DA55-A61A885397D6}"/>
                  </a:ext>
                </a:extLst>
              </p:cNvPr>
              <p:cNvSpPr/>
              <p:nvPr/>
            </p:nvSpPr>
            <p:spPr>
              <a:xfrm rot="10800000">
                <a:off x="873732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CE1133ED-A730-EA3A-911C-B14B907A54F3}"/>
                  </a:ext>
                </a:extLst>
              </p:cNvPr>
              <p:cNvSpPr/>
              <p:nvPr/>
            </p:nvSpPr>
            <p:spPr>
              <a:xfrm rot="10800000">
                <a:off x="869868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DE1BA1B7-FBFC-3D8B-6DD4-9EEC93BDC023}"/>
                  </a:ext>
                </a:extLst>
              </p:cNvPr>
              <p:cNvSpPr/>
              <p:nvPr/>
            </p:nvSpPr>
            <p:spPr>
              <a:xfrm rot="10800000">
                <a:off x="8660053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1E163AED-1CAC-C2E2-59FA-9C77B2D9AC12}"/>
                  </a:ext>
                </a:extLst>
              </p:cNvPr>
              <p:cNvSpPr/>
              <p:nvPr/>
            </p:nvSpPr>
            <p:spPr>
              <a:xfrm rot="10800000">
                <a:off x="8621418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9" name="Freeform: Shape 1198">
                <a:extLst>
                  <a:ext uri="{FF2B5EF4-FFF2-40B4-BE49-F238E27FC236}">
                    <a16:creationId xmlns:a16="http://schemas.microsoft.com/office/drawing/2014/main" id="{D2CD6B63-9F3F-2372-4478-A3BF7CC312BB}"/>
                  </a:ext>
                </a:extLst>
              </p:cNvPr>
              <p:cNvSpPr/>
              <p:nvPr/>
            </p:nvSpPr>
            <p:spPr>
              <a:xfrm rot="10800000">
                <a:off x="8544149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0" name="Freeform: Shape 1199">
                <a:extLst>
                  <a:ext uri="{FF2B5EF4-FFF2-40B4-BE49-F238E27FC236}">
                    <a16:creationId xmlns:a16="http://schemas.microsoft.com/office/drawing/2014/main" id="{1299F18C-51C1-73F6-919C-7C77C0A3E27C}"/>
                  </a:ext>
                </a:extLst>
              </p:cNvPr>
              <p:cNvSpPr/>
              <p:nvPr/>
            </p:nvSpPr>
            <p:spPr>
              <a:xfrm rot="10800000">
                <a:off x="850545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4" name="Graphic 32">
              <a:extLst>
                <a:ext uri="{FF2B5EF4-FFF2-40B4-BE49-F238E27FC236}">
                  <a16:creationId xmlns:a16="http://schemas.microsoft.com/office/drawing/2014/main" id="{AA325986-B0C6-8E12-C3CA-D80B9DEFC217}"/>
                </a:ext>
              </a:extLst>
            </p:cNvPr>
            <p:cNvGrpSpPr/>
            <p:nvPr/>
          </p:nvGrpSpPr>
          <p:grpSpPr>
            <a:xfrm>
              <a:off x="11651498" y="8705716"/>
              <a:ext cx="279674" cy="9737"/>
              <a:chOff x="8505451" y="5617278"/>
              <a:chExt cx="279674" cy="9737"/>
            </a:xfrm>
            <a:solidFill>
              <a:srgbClr val="FFFFFF"/>
            </a:solidFill>
          </p:grpSpPr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548B0DBA-FBA7-2CBA-E451-B35CFC72CC4D}"/>
                  </a:ext>
                </a:extLst>
              </p:cNvPr>
              <p:cNvSpPr/>
              <p:nvPr/>
            </p:nvSpPr>
            <p:spPr>
              <a:xfrm rot="10800000">
                <a:off x="8775957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10577CA2-DC81-A72F-122A-CDB17CCF6465}"/>
                  </a:ext>
                </a:extLst>
              </p:cNvPr>
              <p:cNvSpPr/>
              <p:nvPr/>
            </p:nvSpPr>
            <p:spPr>
              <a:xfrm rot="10800000">
                <a:off x="873732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2FBB7A90-0A81-587D-2E12-97869F90D980}"/>
                  </a:ext>
                </a:extLst>
              </p:cNvPr>
              <p:cNvSpPr/>
              <p:nvPr/>
            </p:nvSpPr>
            <p:spPr>
              <a:xfrm rot="10800000">
                <a:off x="8698687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1" name="Freeform: Shape 1190">
                <a:extLst>
                  <a:ext uri="{FF2B5EF4-FFF2-40B4-BE49-F238E27FC236}">
                    <a16:creationId xmlns:a16="http://schemas.microsoft.com/office/drawing/2014/main" id="{4D59595F-6180-598C-0A9A-116A84ED4AF0}"/>
                  </a:ext>
                </a:extLst>
              </p:cNvPr>
              <p:cNvSpPr/>
              <p:nvPr/>
            </p:nvSpPr>
            <p:spPr>
              <a:xfrm rot="10800000">
                <a:off x="8582783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41394D92-955B-643B-E42B-A55CF5A1FCC0}"/>
                  </a:ext>
                </a:extLst>
              </p:cNvPr>
              <p:cNvSpPr/>
              <p:nvPr/>
            </p:nvSpPr>
            <p:spPr>
              <a:xfrm rot="10800000">
                <a:off x="8544149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3" name="Freeform: Shape 1192">
                <a:extLst>
                  <a:ext uri="{FF2B5EF4-FFF2-40B4-BE49-F238E27FC236}">
                    <a16:creationId xmlns:a16="http://schemas.microsoft.com/office/drawing/2014/main" id="{E771299B-E518-097D-BC75-DF5B938D422A}"/>
                  </a:ext>
                </a:extLst>
              </p:cNvPr>
              <p:cNvSpPr/>
              <p:nvPr/>
            </p:nvSpPr>
            <p:spPr>
              <a:xfrm rot="10800000">
                <a:off x="850545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5" name="Graphic 32">
              <a:extLst>
                <a:ext uri="{FF2B5EF4-FFF2-40B4-BE49-F238E27FC236}">
                  <a16:creationId xmlns:a16="http://schemas.microsoft.com/office/drawing/2014/main" id="{42826997-5CFB-3C31-E1C9-46C70CB0B5B6}"/>
                </a:ext>
              </a:extLst>
            </p:cNvPr>
            <p:cNvGrpSpPr/>
            <p:nvPr/>
          </p:nvGrpSpPr>
          <p:grpSpPr>
            <a:xfrm>
              <a:off x="11651498" y="8762435"/>
              <a:ext cx="279674" cy="9737"/>
              <a:chOff x="8505451" y="5673997"/>
              <a:chExt cx="279674" cy="9737"/>
            </a:xfrm>
            <a:solidFill>
              <a:srgbClr val="FFFFFF"/>
            </a:solidFill>
          </p:grpSpPr>
          <p:sp>
            <p:nvSpPr>
              <p:cNvPr id="1181" name="Freeform: Shape 1180">
                <a:extLst>
                  <a:ext uri="{FF2B5EF4-FFF2-40B4-BE49-F238E27FC236}">
                    <a16:creationId xmlns:a16="http://schemas.microsoft.com/office/drawing/2014/main" id="{09C4003D-D65B-E66A-64B3-E12CDEF41BBA}"/>
                  </a:ext>
                </a:extLst>
              </p:cNvPr>
              <p:cNvSpPr/>
              <p:nvPr/>
            </p:nvSpPr>
            <p:spPr>
              <a:xfrm rot="10800000">
                <a:off x="8775957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2" name="Freeform: Shape 1181">
                <a:extLst>
                  <a:ext uri="{FF2B5EF4-FFF2-40B4-BE49-F238E27FC236}">
                    <a16:creationId xmlns:a16="http://schemas.microsoft.com/office/drawing/2014/main" id="{86090C3B-5439-6C6F-69C9-9E04E11AE5A8}"/>
                  </a:ext>
                </a:extLst>
              </p:cNvPr>
              <p:cNvSpPr/>
              <p:nvPr/>
            </p:nvSpPr>
            <p:spPr>
              <a:xfrm rot="10800000">
                <a:off x="873732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3" name="Freeform: Shape 1182">
                <a:extLst>
                  <a:ext uri="{FF2B5EF4-FFF2-40B4-BE49-F238E27FC236}">
                    <a16:creationId xmlns:a16="http://schemas.microsoft.com/office/drawing/2014/main" id="{267FF0A4-53FA-657D-670E-A7BC8D0AB40B}"/>
                  </a:ext>
                </a:extLst>
              </p:cNvPr>
              <p:cNvSpPr/>
              <p:nvPr/>
            </p:nvSpPr>
            <p:spPr>
              <a:xfrm rot="10800000">
                <a:off x="866005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4" name="Freeform: Shape 1183">
                <a:extLst>
                  <a:ext uri="{FF2B5EF4-FFF2-40B4-BE49-F238E27FC236}">
                    <a16:creationId xmlns:a16="http://schemas.microsoft.com/office/drawing/2014/main" id="{22CF836C-33D8-1228-4CDF-D1DA1AB4C7DD}"/>
                  </a:ext>
                </a:extLst>
              </p:cNvPr>
              <p:cNvSpPr/>
              <p:nvPr/>
            </p:nvSpPr>
            <p:spPr>
              <a:xfrm rot="10800000">
                <a:off x="862141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5" name="Freeform: Shape 1184">
                <a:extLst>
                  <a:ext uri="{FF2B5EF4-FFF2-40B4-BE49-F238E27FC236}">
                    <a16:creationId xmlns:a16="http://schemas.microsoft.com/office/drawing/2014/main" id="{3B427509-1F2D-AC22-C9F4-A1831C6F07D8}"/>
                  </a:ext>
                </a:extLst>
              </p:cNvPr>
              <p:cNvSpPr/>
              <p:nvPr/>
            </p:nvSpPr>
            <p:spPr>
              <a:xfrm rot="10800000">
                <a:off x="858278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AEDB9793-73EA-5FC2-4FA4-70479EA07F56}"/>
                  </a:ext>
                </a:extLst>
              </p:cNvPr>
              <p:cNvSpPr/>
              <p:nvPr/>
            </p:nvSpPr>
            <p:spPr>
              <a:xfrm rot="10800000">
                <a:off x="8544149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7" name="Freeform: Shape 1186">
                <a:extLst>
                  <a:ext uri="{FF2B5EF4-FFF2-40B4-BE49-F238E27FC236}">
                    <a16:creationId xmlns:a16="http://schemas.microsoft.com/office/drawing/2014/main" id="{7E4D615C-00F2-34BE-0373-80A662BAB77E}"/>
                  </a:ext>
                </a:extLst>
              </p:cNvPr>
              <p:cNvSpPr/>
              <p:nvPr/>
            </p:nvSpPr>
            <p:spPr>
              <a:xfrm rot="10800000">
                <a:off x="8505451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6" name="Graphic 32">
              <a:extLst>
                <a:ext uri="{FF2B5EF4-FFF2-40B4-BE49-F238E27FC236}">
                  <a16:creationId xmlns:a16="http://schemas.microsoft.com/office/drawing/2014/main" id="{4FE6E252-D9CE-8CCA-0A7F-B06F2E6B753D}"/>
                </a:ext>
              </a:extLst>
            </p:cNvPr>
            <p:cNvGrpSpPr/>
            <p:nvPr/>
          </p:nvGrpSpPr>
          <p:grpSpPr>
            <a:xfrm>
              <a:off x="11651498" y="8819091"/>
              <a:ext cx="241039" cy="9737"/>
              <a:chOff x="8505451" y="5730653"/>
              <a:chExt cx="241039" cy="9737"/>
            </a:xfrm>
            <a:solidFill>
              <a:srgbClr val="FFFFFF"/>
            </a:solidFill>
          </p:grpSpPr>
          <p:sp>
            <p:nvSpPr>
              <p:cNvPr id="1176" name="Freeform: Shape 1175">
                <a:extLst>
                  <a:ext uri="{FF2B5EF4-FFF2-40B4-BE49-F238E27FC236}">
                    <a16:creationId xmlns:a16="http://schemas.microsoft.com/office/drawing/2014/main" id="{5FE2D269-1A9B-0864-C376-815F704A9DFD}"/>
                  </a:ext>
                </a:extLst>
              </p:cNvPr>
              <p:cNvSpPr/>
              <p:nvPr/>
            </p:nvSpPr>
            <p:spPr>
              <a:xfrm rot="10800000">
                <a:off x="8737322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7" name="Freeform: Shape 1176">
                <a:extLst>
                  <a:ext uri="{FF2B5EF4-FFF2-40B4-BE49-F238E27FC236}">
                    <a16:creationId xmlns:a16="http://schemas.microsoft.com/office/drawing/2014/main" id="{8311CCE6-E4E8-E0A7-478B-AA78157974B5}"/>
                  </a:ext>
                </a:extLst>
              </p:cNvPr>
              <p:cNvSpPr/>
              <p:nvPr/>
            </p:nvSpPr>
            <p:spPr>
              <a:xfrm rot="10800000">
                <a:off x="8660053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8" name="Freeform: Shape 1177">
                <a:extLst>
                  <a:ext uri="{FF2B5EF4-FFF2-40B4-BE49-F238E27FC236}">
                    <a16:creationId xmlns:a16="http://schemas.microsoft.com/office/drawing/2014/main" id="{2DF0C039-DEBE-1835-7A7D-DD597FDFD38E}"/>
                  </a:ext>
                </a:extLst>
              </p:cNvPr>
              <p:cNvSpPr/>
              <p:nvPr/>
            </p:nvSpPr>
            <p:spPr>
              <a:xfrm rot="10800000">
                <a:off x="8621418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9" name="Freeform: Shape 1178">
                <a:extLst>
                  <a:ext uri="{FF2B5EF4-FFF2-40B4-BE49-F238E27FC236}">
                    <a16:creationId xmlns:a16="http://schemas.microsoft.com/office/drawing/2014/main" id="{170D20C0-6904-5BEB-09A7-6588E83BABD8}"/>
                  </a:ext>
                </a:extLst>
              </p:cNvPr>
              <p:cNvSpPr/>
              <p:nvPr/>
            </p:nvSpPr>
            <p:spPr>
              <a:xfrm rot="10800000">
                <a:off x="8544149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22B6CF6F-2DA5-9C82-0A7F-F633A2D4BCDA}"/>
                  </a:ext>
                </a:extLst>
              </p:cNvPr>
              <p:cNvSpPr/>
              <p:nvPr/>
            </p:nvSpPr>
            <p:spPr>
              <a:xfrm rot="10800000">
                <a:off x="8505451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7" name="Graphic 32">
              <a:extLst>
                <a:ext uri="{FF2B5EF4-FFF2-40B4-BE49-F238E27FC236}">
                  <a16:creationId xmlns:a16="http://schemas.microsoft.com/office/drawing/2014/main" id="{A8A1ABB1-7411-C67F-09EE-B0DFEE6BD9E9}"/>
                </a:ext>
              </a:extLst>
            </p:cNvPr>
            <p:cNvGrpSpPr/>
            <p:nvPr/>
          </p:nvGrpSpPr>
          <p:grpSpPr>
            <a:xfrm>
              <a:off x="11651498" y="8875810"/>
              <a:ext cx="279674" cy="9737"/>
              <a:chOff x="8505451" y="5787372"/>
              <a:chExt cx="279674" cy="9737"/>
            </a:xfrm>
            <a:solidFill>
              <a:srgbClr val="FFFFFF"/>
            </a:solidFill>
          </p:grpSpPr>
          <p:sp>
            <p:nvSpPr>
              <p:cNvPr id="1170" name="Freeform: Shape 1169">
                <a:extLst>
                  <a:ext uri="{FF2B5EF4-FFF2-40B4-BE49-F238E27FC236}">
                    <a16:creationId xmlns:a16="http://schemas.microsoft.com/office/drawing/2014/main" id="{30CEAF32-77CB-C122-E794-EE206500C011}"/>
                  </a:ext>
                </a:extLst>
              </p:cNvPr>
              <p:cNvSpPr/>
              <p:nvPr/>
            </p:nvSpPr>
            <p:spPr>
              <a:xfrm rot="10800000">
                <a:off x="8775957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1" name="Freeform: Shape 1170">
                <a:extLst>
                  <a:ext uri="{FF2B5EF4-FFF2-40B4-BE49-F238E27FC236}">
                    <a16:creationId xmlns:a16="http://schemas.microsoft.com/office/drawing/2014/main" id="{6058F76A-A263-A5B0-155A-ABC677916D73}"/>
                  </a:ext>
                </a:extLst>
              </p:cNvPr>
              <p:cNvSpPr/>
              <p:nvPr/>
            </p:nvSpPr>
            <p:spPr>
              <a:xfrm rot="10800000">
                <a:off x="873732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2" name="Freeform: Shape 1171">
                <a:extLst>
                  <a:ext uri="{FF2B5EF4-FFF2-40B4-BE49-F238E27FC236}">
                    <a16:creationId xmlns:a16="http://schemas.microsoft.com/office/drawing/2014/main" id="{1C4E6718-CA50-E01B-8031-A0435DDA2583}"/>
                  </a:ext>
                </a:extLst>
              </p:cNvPr>
              <p:cNvSpPr/>
              <p:nvPr/>
            </p:nvSpPr>
            <p:spPr>
              <a:xfrm rot="10800000">
                <a:off x="8698687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3" name="Freeform: Shape 1172">
                <a:extLst>
                  <a:ext uri="{FF2B5EF4-FFF2-40B4-BE49-F238E27FC236}">
                    <a16:creationId xmlns:a16="http://schemas.microsoft.com/office/drawing/2014/main" id="{B08E39F1-3A81-51C6-D587-2C43618AD8BE}"/>
                  </a:ext>
                </a:extLst>
              </p:cNvPr>
              <p:cNvSpPr/>
              <p:nvPr/>
            </p:nvSpPr>
            <p:spPr>
              <a:xfrm rot="10800000">
                <a:off x="862141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4" name="Freeform: Shape 1173">
                <a:extLst>
                  <a:ext uri="{FF2B5EF4-FFF2-40B4-BE49-F238E27FC236}">
                    <a16:creationId xmlns:a16="http://schemas.microsoft.com/office/drawing/2014/main" id="{582372BA-AE06-814E-8F16-3C843B20E6A2}"/>
                  </a:ext>
                </a:extLst>
              </p:cNvPr>
              <p:cNvSpPr/>
              <p:nvPr/>
            </p:nvSpPr>
            <p:spPr>
              <a:xfrm rot="10800000">
                <a:off x="8582783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5" name="Freeform: Shape 1174">
                <a:extLst>
                  <a:ext uri="{FF2B5EF4-FFF2-40B4-BE49-F238E27FC236}">
                    <a16:creationId xmlns:a16="http://schemas.microsoft.com/office/drawing/2014/main" id="{83B0DEBF-2275-4C03-D47C-AFF912388181}"/>
                  </a:ext>
                </a:extLst>
              </p:cNvPr>
              <p:cNvSpPr/>
              <p:nvPr/>
            </p:nvSpPr>
            <p:spPr>
              <a:xfrm rot="10800000">
                <a:off x="850545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8" name="Graphic 32">
              <a:extLst>
                <a:ext uri="{FF2B5EF4-FFF2-40B4-BE49-F238E27FC236}">
                  <a16:creationId xmlns:a16="http://schemas.microsoft.com/office/drawing/2014/main" id="{6A7286E9-04DC-0FD0-1284-3B2549332FF2}"/>
                </a:ext>
              </a:extLst>
            </p:cNvPr>
            <p:cNvGrpSpPr/>
            <p:nvPr/>
          </p:nvGrpSpPr>
          <p:grpSpPr>
            <a:xfrm>
              <a:off x="11651498" y="8932465"/>
              <a:ext cx="279674" cy="9737"/>
              <a:chOff x="8505451" y="5844027"/>
              <a:chExt cx="279674" cy="9737"/>
            </a:xfrm>
            <a:solidFill>
              <a:srgbClr val="FFFFFF"/>
            </a:solidFill>
          </p:grpSpPr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D5E7EBAD-B563-015A-F421-0D94395CB48C}"/>
                  </a:ext>
                </a:extLst>
              </p:cNvPr>
              <p:cNvSpPr/>
              <p:nvPr/>
            </p:nvSpPr>
            <p:spPr>
              <a:xfrm rot="10800000">
                <a:off x="877595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BD44447D-0636-3EA3-A1AC-C023CC93065C}"/>
                  </a:ext>
                </a:extLst>
              </p:cNvPr>
              <p:cNvSpPr/>
              <p:nvPr/>
            </p:nvSpPr>
            <p:spPr>
              <a:xfrm rot="10800000">
                <a:off x="873732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E2865C5A-BA05-0E39-F73E-8736B5A0F929}"/>
                  </a:ext>
                </a:extLst>
              </p:cNvPr>
              <p:cNvSpPr/>
              <p:nvPr/>
            </p:nvSpPr>
            <p:spPr>
              <a:xfrm rot="10800000">
                <a:off x="869868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8D6426D0-DC77-E4BE-455B-7FA70627B240}"/>
                  </a:ext>
                </a:extLst>
              </p:cNvPr>
              <p:cNvSpPr/>
              <p:nvPr/>
            </p:nvSpPr>
            <p:spPr>
              <a:xfrm rot="10800000">
                <a:off x="866005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26AF0C5E-5E3A-3266-F7EE-6DD1E80B3752}"/>
                  </a:ext>
                </a:extLst>
              </p:cNvPr>
              <p:cNvSpPr/>
              <p:nvPr/>
            </p:nvSpPr>
            <p:spPr>
              <a:xfrm rot="10800000">
                <a:off x="858278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8" name="Freeform: Shape 1167">
                <a:extLst>
                  <a:ext uri="{FF2B5EF4-FFF2-40B4-BE49-F238E27FC236}">
                    <a16:creationId xmlns:a16="http://schemas.microsoft.com/office/drawing/2014/main" id="{298D8979-648E-0D9D-8533-9CAC48079283}"/>
                  </a:ext>
                </a:extLst>
              </p:cNvPr>
              <p:cNvSpPr/>
              <p:nvPr/>
            </p:nvSpPr>
            <p:spPr>
              <a:xfrm rot="10800000">
                <a:off x="8544149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9" name="Freeform: Shape 1168">
                <a:extLst>
                  <a:ext uri="{FF2B5EF4-FFF2-40B4-BE49-F238E27FC236}">
                    <a16:creationId xmlns:a16="http://schemas.microsoft.com/office/drawing/2014/main" id="{2C5D2777-53F9-B5D3-732D-E8FE9889AD6D}"/>
                  </a:ext>
                </a:extLst>
              </p:cNvPr>
              <p:cNvSpPr/>
              <p:nvPr/>
            </p:nvSpPr>
            <p:spPr>
              <a:xfrm rot="10800000">
                <a:off x="850545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9" name="Graphic 32">
              <a:extLst>
                <a:ext uri="{FF2B5EF4-FFF2-40B4-BE49-F238E27FC236}">
                  <a16:creationId xmlns:a16="http://schemas.microsoft.com/office/drawing/2014/main" id="{04D7F999-F4E7-78DF-2091-62E2174503EC}"/>
                </a:ext>
              </a:extLst>
            </p:cNvPr>
            <p:cNvGrpSpPr/>
            <p:nvPr/>
          </p:nvGrpSpPr>
          <p:grpSpPr>
            <a:xfrm>
              <a:off x="11651498" y="8989184"/>
              <a:ext cx="279674" cy="9737"/>
              <a:chOff x="8505451" y="5900746"/>
              <a:chExt cx="279674" cy="9737"/>
            </a:xfrm>
            <a:solidFill>
              <a:srgbClr val="FFFFFF"/>
            </a:solidFill>
          </p:grpSpPr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629C729F-173F-9E5B-7D80-16CB934AA896}"/>
                  </a:ext>
                </a:extLst>
              </p:cNvPr>
              <p:cNvSpPr/>
              <p:nvPr/>
            </p:nvSpPr>
            <p:spPr>
              <a:xfrm rot="10800000">
                <a:off x="8775957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B27D1C53-F2A4-C770-FF58-C546589E7069}"/>
                  </a:ext>
                </a:extLst>
              </p:cNvPr>
              <p:cNvSpPr/>
              <p:nvPr/>
            </p:nvSpPr>
            <p:spPr>
              <a:xfrm rot="10800000">
                <a:off x="873732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97D69762-790E-81D0-7145-041FB24B3AF1}"/>
                  </a:ext>
                </a:extLst>
              </p:cNvPr>
              <p:cNvSpPr/>
              <p:nvPr/>
            </p:nvSpPr>
            <p:spPr>
              <a:xfrm rot="10800000">
                <a:off x="866005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9" name="Freeform: Shape 1158">
                <a:extLst>
                  <a:ext uri="{FF2B5EF4-FFF2-40B4-BE49-F238E27FC236}">
                    <a16:creationId xmlns:a16="http://schemas.microsoft.com/office/drawing/2014/main" id="{C6EE87E1-33D6-13B4-7EF0-A8F1B1051154}"/>
                  </a:ext>
                </a:extLst>
              </p:cNvPr>
              <p:cNvSpPr/>
              <p:nvPr/>
            </p:nvSpPr>
            <p:spPr>
              <a:xfrm rot="10800000">
                <a:off x="862141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0" name="Freeform: Shape 1159">
                <a:extLst>
                  <a:ext uri="{FF2B5EF4-FFF2-40B4-BE49-F238E27FC236}">
                    <a16:creationId xmlns:a16="http://schemas.microsoft.com/office/drawing/2014/main" id="{FC2006C4-7F1C-2853-BBB9-452DB1633B02}"/>
                  </a:ext>
                </a:extLst>
              </p:cNvPr>
              <p:cNvSpPr/>
              <p:nvPr/>
            </p:nvSpPr>
            <p:spPr>
              <a:xfrm rot="10800000">
                <a:off x="858278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1" name="Freeform: Shape 1160">
                <a:extLst>
                  <a:ext uri="{FF2B5EF4-FFF2-40B4-BE49-F238E27FC236}">
                    <a16:creationId xmlns:a16="http://schemas.microsoft.com/office/drawing/2014/main" id="{912806D3-82E9-52FA-76B5-2398FA0664FA}"/>
                  </a:ext>
                </a:extLst>
              </p:cNvPr>
              <p:cNvSpPr/>
              <p:nvPr/>
            </p:nvSpPr>
            <p:spPr>
              <a:xfrm rot="10800000">
                <a:off x="8544149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E4F61112-7BF9-8538-7A7A-2F415E23C31D}"/>
                  </a:ext>
                </a:extLst>
              </p:cNvPr>
              <p:cNvSpPr/>
              <p:nvPr/>
            </p:nvSpPr>
            <p:spPr>
              <a:xfrm rot="10800000">
                <a:off x="8505451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00" name="Graphic 32">
              <a:extLst>
                <a:ext uri="{FF2B5EF4-FFF2-40B4-BE49-F238E27FC236}">
                  <a16:creationId xmlns:a16="http://schemas.microsoft.com/office/drawing/2014/main" id="{417EC811-F2B6-F6D7-31C1-011B082D35A0}"/>
                </a:ext>
              </a:extLst>
            </p:cNvPr>
            <p:cNvGrpSpPr/>
            <p:nvPr/>
          </p:nvGrpSpPr>
          <p:grpSpPr>
            <a:xfrm>
              <a:off x="11651498" y="9045840"/>
              <a:ext cx="279674" cy="9737"/>
              <a:chOff x="8505451" y="5957402"/>
              <a:chExt cx="279674" cy="9737"/>
            </a:xfrm>
            <a:solidFill>
              <a:srgbClr val="FFFFFF"/>
            </a:solidFill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0AF6FCDF-76DD-B74F-28AE-553F7C07BF42}"/>
                  </a:ext>
                </a:extLst>
              </p:cNvPr>
              <p:cNvSpPr/>
              <p:nvPr/>
            </p:nvSpPr>
            <p:spPr>
              <a:xfrm rot="10800000">
                <a:off x="877595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1" name="Freeform: Shape 1150">
                <a:extLst>
                  <a:ext uri="{FF2B5EF4-FFF2-40B4-BE49-F238E27FC236}">
                    <a16:creationId xmlns:a16="http://schemas.microsoft.com/office/drawing/2014/main" id="{8042373F-2954-DDF6-3803-D386209FED6A}"/>
                  </a:ext>
                </a:extLst>
              </p:cNvPr>
              <p:cNvSpPr/>
              <p:nvPr/>
            </p:nvSpPr>
            <p:spPr>
              <a:xfrm rot="10800000">
                <a:off x="873732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2" name="Freeform: Shape 1151">
                <a:extLst>
                  <a:ext uri="{FF2B5EF4-FFF2-40B4-BE49-F238E27FC236}">
                    <a16:creationId xmlns:a16="http://schemas.microsoft.com/office/drawing/2014/main" id="{B60FD05F-BDDE-CFBB-0B9D-CABAE0398E15}"/>
                  </a:ext>
                </a:extLst>
              </p:cNvPr>
              <p:cNvSpPr/>
              <p:nvPr/>
            </p:nvSpPr>
            <p:spPr>
              <a:xfrm rot="10800000">
                <a:off x="869868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CBD00BE3-E50D-09DC-3BDC-4D417FFD4447}"/>
                  </a:ext>
                </a:extLst>
              </p:cNvPr>
              <p:cNvSpPr/>
              <p:nvPr/>
            </p:nvSpPr>
            <p:spPr>
              <a:xfrm rot="10800000">
                <a:off x="8660053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4" name="Freeform: Shape 1153">
                <a:extLst>
                  <a:ext uri="{FF2B5EF4-FFF2-40B4-BE49-F238E27FC236}">
                    <a16:creationId xmlns:a16="http://schemas.microsoft.com/office/drawing/2014/main" id="{F3605B2A-4A5E-97D8-D1E1-545033E3A0C1}"/>
                  </a:ext>
                </a:extLst>
              </p:cNvPr>
              <p:cNvSpPr/>
              <p:nvPr/>
            </p:nvSpPr>
            <p:spPr>
              <a:xfrm rot="10800000">
                <a:off x="8621418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5" name="Freeform: Shape 1154">
                <a:extLst>
                  <a:ext uri="{FF2B5EF4-FFF2-40B4-BE49-F238E27FC236}">
                    <a16:creationId xmlns:a16="http://schemas.microsoft.com/office/drawing/2014/main" id="{E8A2049F-C4F9-C292-775C-C068FC89EDB8}"/>
                  </a:ext>
                </a:extLst>
              </p:cNvPr>
              <p:cNvSpPr/>
              <p:nvPr/>
            </p:nvSpPr>
            <p:spPr>
              <a:xfrm rot="10800000">
                <a:off x="850545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F17020-36B2-ED02-6522-68EA38FD8487}"/>
                </a:ext>
              </a:extLst>
            </p:cNvPr>
            <p:cNvSpPr/>
            <p:nvPr/>
          </p:nvSpPr>
          <p:spPr>
            <a:xfrm rot="10800000">
              <a:off x="11538313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AE48391-AB83-43DD-B2B2-9CCFF2F608A4}"/>
                </a:ext>
              </a:extLst>
            </p:cNvPr>
            <p:cNvSpPr/>
            <p:nvPr/>
          </p:nvSpPr>
          <p:spPr>
            <a:xfrm rot="10800000">
              <a:off x="11538313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0BEE5AB-5973-099E-9A86-6D41375A7C0C}"/>
                </a:ext>
              </a:extLst>
            </p:cNvPr>
            <p:cNvSpPr/>
            <p:nvPr/>
          </p:nvSpPr>
          <p:spPr>
            <a:xfrm rot="10800000">
              <a:off x="11538313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BD6DB4F-D3E4-04E0-AC56-595F820F5BA7}"/>
                </a:ext>
              </a:extLst>
            </p:cNvPr>
            <p:cNvSpPr/>
            <p:nvPr/>
          </p:nvSpPr>
          <p:spPr>
            <a:xfrm>
              <a:off x="12483060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DABE99BE-BD98-6D7F-D676-5A813328D289}"/>
                </a:ext>
              </a:extLst>
            </p:cNvPr>
            <p:cNvSpPr/>
            <p:nvPr/>
          </p:nvSpPr>
          <p:spPr>
            <a:xfrm>
              <a:off x="12086723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6A6EE2B-D766-1BB5-705D-8542ADC8AB0E}"/>
                </a:ext>
              </a:extLst>
            </p:cNvPr>
            <p:cNvSpPr/>
            <p:nvPr/>
          </p:nvSpPr>
          <p:spPr>
            <a:xfrm rot="10800000">
              <a:off x="12011983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6780C1-87A5-341E-62B4-F74268D2DB43}"/>
                </a:ext>
              </a:extLst>
            </p:cNvPr>
            <p:cNvSpPr/>
            <p:nvPr/>
          </p:nvSpPr>
          <p:spPr>
            <a:xfrm>
              <a:off x="12087102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C2A617E8-EA03-A83C-D3AF-912D374AA6D4}"/>
                </a:ext>
              </a:extLst>
            </p:cNvPr>
            <p:cNvSpPr/>
            <p:nvPr/>
          </p:nvSpPr>
          <p:spPr>
            <a:xfrm>
              <a:off x="12087102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7BC5B11-B228-0A2F-B5BB-D90DC2CA4684}"/>
                </a:ext>
              </a:extLst>
            </p:cNvPr>
            <p:cNvSpPr/>
            <p:nvPr/>
          </p:nvSpPr>
          <p:spPr>
            <a:xfrm>
              <a:off x="12087102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3C68CF94-8377-75EA-60BE-B98F2D3FD7A9}"/>
                </a:ext>
              </a:extLst>
            </p:cNvPr>
            <p:cNvSpPr/>
            <p:nvPr/>
          </p:nvSpPr>
          <p:spPr>
            <a:xfrm>
              <a:off x="12087102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B2AA2A5-F98E-9E36-C84C-BE77DE6DFB8C}"/>
                </a:ext>
              </a:extLst>
            </p:cNvPr>
            <p:cNvSpPr/>
            <p:nvPr/>
          </p:nvSpPr>
          <p:spPr>
            <a:xfrm>
              <a:off x="12087102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292026B-96ED-2043-9936-40E36B0B8591}"/>
                </a:ext>
              </a:extLst>
            </p:cNvPr>
            <p:cNvSpPr/>
            <p:nvPr/>
          </p:nvSpPr>
          <p:spPr>
            <a:xfrm>
              <a:off x="12087102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A16B25D-0CCD-CA6D-031D-11DEA584FAF3}"/>
                </a:ext>
              </a:extLst>
            </p:cNvPr>
            <p:cNvSpPr/>
            <p:nvPr/>
          </p:nvSpPr>
          <p:spPr>
            <a:xfrm>
              <a:off x="12087102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30C98A6-B22C-B517-1B5B-50B6C7D94876}"/>
                </a:ext>
              </a:extLst>
            </p:cNvPr>
            <p:cNvSpPr/>
            <p:nvPr/>
          </p:nvSpPr>
          <p:spPr>
            <a:xfrm>
              <a:off x="12087102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392BDFA-7C81-5DE6-4E0B-217049C4418E}"/>
                </a:ext>
              </a:extLst>
            </p:cNvPr>
            <p:cNvSpPr/>
            <p:nvPr/>
          </p:nvSpPr>
          <p:spPr>
            <a:xfrm>
              <a:off x="12087102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E6FFE3B-F75D-209F-E5FE-BF1AB459BF8C}"/>
                </a:ext>
              </a:extLst>
            </p:cNvPr>
            <p:cNvSpPr/>
            <p:nvPr/>
          </p:nvSpPr>
          <p:spPr>
            <a:xfrm>
              <a:off x="12087102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B15FA64-ADC6-F507-EF8F-31577511BD5F}"/>
                </a:ext>
              </a:extLst>
            </p:cNvPr>
            <p:cNvSpPr/>
            <p:nvPr/>
          </p:nvSpPr>
          <p:spPr>
            <a:xfrm>
              <a:off x="15880444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5FEB6F8-BAEA-9CFF-CA0D-184AD866FE31}"/>
                </a:ext>
              </a:extLst>
            </p:cNvPr>
            <p:cNvSpPr/>
            <p:nvPr/>
          </p:nvSpPr>
          <p:spPr>
            <a:xfrm rot="10800000">
              <a:off x="15805704" y="8811060"/>
              <a:ext cx="74740" cy="282456"/>
            </a:xfrm>
            <a:custGeom>
              <a:avLst/>
              <a:gdLst>
                <a:gd name="connsiteX0" fmla="*/ -1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-1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-1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-1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2B0C8E7-CBD9-6541-EEEE-17A3915AF580}"/>
                </a:ext>
              </a:extLst>
            </p:cNvPr>
            <p:cNvSpPr/>
            <p:nvPr/>
          </p:nvSpPr>
          <p:spPr>
            <a:xfrm>
              <a:off x="15880823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37AA910-7D51-ED60-33B9-65423169CA29}"/>
                </a:ext>
              </a:extLst>
            </p:cNvPr>
            <p:cNvSpPr/>
            <p:nvPr/>
          </p:nvSpPr>
          <p:spPr>
            <a:xfrm>
              <a:off x="15880823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5D07A8B-8FE0-EF6B-86D5-DC6D9E5D28DA}"/>
                </a:ext>
              </a:extLst>
            </p:cNvPr>
            <p:cNvSpPr/>
            <p:nvPr/>
          </p:nvSpPr>
          <p:spPr>
            <a:xfrm>
              <a:off x="15880823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E89DBF3D-929D-3FCC-8303-049203403916}"/>
                </a:ext>
              </a:extLst>
            </p:cNvPr>
            <p:cNvSpPr/>
            <p:nvPr/>
          </p:nvSpPr>
          <p:spPr>
            <a:xfrm>
              <a:off x="15880823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A9AEEF94-1119-745F-9B34-A45E7869A444}"/>
                </a:ext>
              </a:extLst>
            </p:cNvPr>
            <p:cNvSpPr/>
            <p:nvPr/>
          </p:nvSpPr>
          <p:spPr>
            <a:xfrm>
              <a:off x="15880823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339F4D4-2E48-FEB9-DB56-A76B539F7D3F}"/>
                </a:ext>
              </a:extLst>
            </p:cNvPr>
            <p:cNvSpPr/>
            <p:nvPr/>
          </p:nvSpPr>
          <p:spPr>
            <a:xfrm>
              <a:off x="15880823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34C8E73-AF7D-DF3F-F791-954BF3D20F12}"/>
                </a:ext>
              </a:extLst>
            </p:cNvPr>
            <p:cNvSpPr/>
            <p:nvPr/>
          </p:nvSpPr>
          <p:spPr>
            <a:xfrm>
              <a:off x="15880823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F56860BC-8A12-6041-98BF-9087A5E65B5F}"/>
                </a:ext>
              </a:extLst>
            </p:cNvPr>
            <p:cNvSpPr/>
            <p:nvPr/>
          </p:nvSpPr>
          <p:spPr>
            <a:xfrm>
              <a:off x="15880823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FB1F0117-5E99-2D1D-5933-91F8B99CD8C3}"/>
                </a:ext>
              </a:extLst>
            </p:cNvPr>
            <p:cNvSpPr/>
            <p:nvPr/>
          </p:nvSpPr>
          <p:spPr>
            <a:xfrm>
              <a:off x="15880823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2EC0BB3F-E95D-F478-C19F-80E7F111F5F7}"/>
                </a:ext>
              </a:extLst>
            </p:cNvPr>
            <p:cNvSpPr/>
            <p:nvPr/>
          </p:nvSpPr>
          <p:spPr>
            <a:xfrm>
              <a:off x="15880823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C6A56B60-7025-13E6-FCFD-02C524952341}"/>
                </a:ext>
              </a:extLst>
            </p:cNvPr>
            <p:cNvSpPr/>
            <p:nvPr/>
          </p:nvSpPr>
          <p:spPr>
            <a:xfrm>
              <a:off x="12304303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21CED58-06F3-96AD-40E2-72B737F09864}"/>
                </a:ext>
              </a:extLst>
            </p:cNvPr>
            <p:cNvSpPr/>
            <p:nvPr/>
          </p:nvSpPr>
          <p:spPr>
            <a:xfrm>
              <a:off x="12376072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C0B463F-44C2-3B7E-BB94-3D736697CB2A}"/>
                </a:ext>
              </a:extLst>
            </p:cNvPr>
            <p:cNvSpPr/>
            <p:nvPr/>
          </p:nvSpPr>
          <p:spPr>
            <a:xfrm>
              <a:off x="12269716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5 w 106355"/>
                <a:gd name="connsiteY1" fmla="*/ 0 h 457229"/>
                <a:gd name="connsiteX2" fmla="*/ 106355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5" y="0"/>
                  </a:lnTo>
                  <a:lnTo>
                    <a:pt x="106355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00F1A12-A9C2-8659-5430-D3B9E2B347C4}"/>
                </a:ext>
              </a:extLst>
            </p:cNvPr>
            <p:cNvSpPr/>
            <p:nvPr/>
          </p:nvSpPr>
          <p:spPr>
            <a:xfrm>
              <a:off x="12376072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A41D1B51-0638-FD22-96F5-69141CA9D112}"/>
                </a:ext>
              </a:extLst>
            </p:cNvPr>
            <p:cNvSpPr/>
            <p:nvPr/>
          </p:nvSpPr>
          <p:spPr>
            <a:xfrm>
              <a:off x="12269716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5 w 106355"/>
                <a:gd name="connsiteY1" fmla="*/ 0 h 17768"/>
                <a:gd name="connsiteX2" fmla="*/ 106355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5" y="0"/>
                  </a:lnTo>
                  <a:lnTo>
                    <a:pt x="106355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34" name="Graphic 32">
              <a:extLst>
                <a:ext uri="{FF2B5EF4-FFF2-40B4-BE49-F238E27FC236}">
                  <a16:creationId xmlns:a16="http://schemas.microsoft.com/office/drawing/2014/main" id="{57A9053B-F90F-8D7A-7A81-8C0D9B8BFC6D}"/>
                </a:ext>
              </a:extLst>
            </p:cNvPr>
            <p:cNvGrpSpPr/>
            <p:nvPr/>
          </p:nvGrpSpPr>
          <p:grpSpPr>
            <a:xfrm>
              <a:off x="12415528" y="8759020"/>
              <a:ext cx="170473" cy="301805"/>
              <a:chOff x="9269481" y="5670582"/>
              <a:chExt cx="170473" cy="301805"/>
            </a:xfrm>
          </p:grpSpPr>
          <p:grpSp>
            <p:nvGrpSpPr>
              <p:cNvPr id="1120" name="Graphic 32">
                <a:extLst>
                  <a:ext uri="{FF2B5EF4-FFF2-40B4-BE49-F238E27FC236}">
                    <a16:creationId xmlns:a16="http://schemas.microsoft.com/office/drawing/2014/main" id="{A68094A6-A16A-05C6-87EE-1B6673450195}"/>
                  </a:ext>
                </a:extLst>
              </p:cNvPr>
              <p:cNvGrpSpPr/>
              <p:nvPr/>
            </p:nvGrpSpPr>
            <p:grpSpPr>
              <a:xfrm>
                <a:off x="9269481" y="5670582"/>
                <a:ext cx="170473" cy="23206"/>
                <a:chOff x="9269481" y="5670582"/>
                <a:chExt cx="170473" cy="23206"/>
              </a:xfrm>
            </p:grpSpPr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8831F6A4-6389-AFD6-17E4-70147866273F}"/>
                    </a:ext>
                  </a:extLst>
                </p:cNvPr>
                <p:cNvSpPr/>
                <p:nvPr/>
              </p:nvSpPr>
              <p:spPr>
                <a:xfrm rot="10800000">
                  <a:off x="9423577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E447F657-81E7-80CB-7F82-9D37E6DA14CB}"/>
                    </a:ext>
                  </a:extLst>
                </p:cNvPr>
                <p:cNvSpPr/>
                <p:nvPr/>
              </p:nvSpPr>
              <p:spPr>
                <a:xfrm rot="10800000">
                  <a:off x="9385069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7F8EC043-E944-93FC-E471-87E139770472}"/>
                    </a:ext>
                  </a:extLst>
                </p:cNvPr>
                <p:cNvSpPr/>
                <p:nvPr/>
              </p:nvSpPr>
              <p:spPr>
                <a:xfrm rot="10800000">
                  <a:off x="934649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B19FA366-4388-DF70-EA71-93D4B77C023D}"/>
                    </a:ext>
                  </a:extLst>
                </p:cNvPr>
                <p:cNvSpPr/>
                <p:nvPr/>
              </p:nvSpPr>
              <p:spPr>
                <a:xfrm rot="10800000">
                  <a:off x="9307989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450DB28E-667C-6267-B097-50A381A4E6C8}"/>
                    </a:ext>
                  </a:extLst>
                </p:cNvPr>
                <p:cNvSpPr/>
                <p:nvPr/>
              </p:nvSpPr>
              <p:spPr>
                <a:xfrm rot="10800000">
                  <a:off x="926948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1" name="Graphic 32">
                <a:extLst>
                  <a:ext uri="{FF2B5EF4-FFF2-40B4-BE49-F238E27FC236}">
                    <a16:creationId xmlns:a16="http://schemas.microsoft.com/office/drawing/2014/main" id="{10CD9C82-0D80-3A58-4C02-3994AB9EBA03}"/>
                  </a:ext>
                </a:extLst>
              </p:cNvPr>
              <p:cNvGrpSpPr/>
              <p:nvPr/>
            </p:nvGrpSpPr>
            <p:grpSpPr>
              <a:xfrm>
                <a:off x="9269481" y="5740264"/>
                <a:ext cx="170473" cy="23206"/>
                <a:chOff x="9269481" y="5740264"/>
                <a:chExt cx="170473" cy="23206"/>
              </a:xfrm>
            </p:grpSpPr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06ADC589-799A-8E10-7AF8-EACC4E63BB3E}"/>
                    </a:ext>
                  </a:extLst>
                </p:cNvPr>
                <p:cNvSpPr/>
                <p:nvPr/>
              </p:nvSpPr>
              <p:spPr>
                <a:xfrm rot="10800000">
                  <a:off x="9423577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470BB9F6-915D-6783-6F88-7E57D0A675EB}"/>
                    </a:ext>
                  </a:extLst>
                </p:cNvPr>
                <p:cNvSpPr/>
                <p:nvPr/>
              </p:nvSpPr>
              <p:spPr>
                <a:xfrm rot="10800000">
                  <a:off x="9385069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261989AC-B242-D7D9-CDF5-3451AF0D377D}"/>
                    </a:ext>
                  </a:extLst>
                </p:cNvPr>
                <p:cNvSpPr/>
                <p:nvPr/>
              </p:nvSpPr>
              <p:spPr>
                <a:xfrm rot="10800000">
                  <a:off x="934649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FA319AA1-7035-9422-46CE-668ADCF3D93E}"/>
                    </a:ext>
                  </a:extLst>
                </p:cNvPr>
                <p:cNvSpPr/>
                <p:nvPr/>
              </p:nvSpPr>
              <p:spPr>
                <a:xfrm rot="10800000">
                  <a:off x="9307989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F20EF994-9FBC-28D6-CC73-C6F441757EBC}"/>
                    </a:ext>
                  </a:extLst>
                </p:cNvPr>
                <p:cNvSpPr/>
                <p:nvPr/>
              </p:nvSpPr>
              <p:spPr>
                <a:xfrm rot="10800000">
                  <a:off x="926948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2" name="Graphic 32">
                <a:extLst>
                  <a:ext uri="{FF2B5EF4-FFF2-40B4-BE49-F238E27FC236}">
                    <a16:creationId xmlns:a16="http://schemas.microsoft.com/office/drawing/2014/main" id="{E7808645-A6CE-AB80-D3C6-CA6D71DE961A}"/>
                  </a:ext>
                </a:extLst>
              </p:cNvPr>
              <p:cNvGrpSpPr/>
              <p:nvPr/>
            </p:nvGrpSpPr>
            <p:grpSpPr>
              <a:xfrm>
                <a:off x="9269481" y="5809882"/>
                <a:ext cx="170473" cy="23206"/>
                <a:chOff x="9269481" y="5809882"/>
                <a:chExt cx="170473" cy="23206"/>
              </a:xfrm>
            </p:grpSpPr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B250235B-3E09-A95A-F1DA-BCFBE19837CE}"/>
                    </a:ext>
                  </a:extLst>
                </p:cNvPr>
                <p:cNvSpPr/>
                <p:nvPr/>
              </p:nvSpPr>
              <p:spPr>
                <a:xfrm rot="10800000">
                  <a:off x="9423577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C37724D8-2FF7-2682-A8CB-1A914029132C}"/>
                    </a:ext>
                  </a:extLst>
                </p:cNvPr>
                <p:cNvSpPr/>
                <p:nvPr/>
              </p:nvSpPr>
              <p:spPr>
                <a:xfrm rot="10800000">
                  <a:off x="9385069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004ED1A5-9BCC-3398-A3D1-3FA3CFCE7F8F}"/>
                    </a:ext>
                  </a:extLst>
                </p:cNvPr>
                <p:cNvSpPr/>
                <p:nvPr/>
              </p:nvSpPr>
              <p:spPr>
                <a:xfrm rot="10800000">
                  <a:off x="934649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DACD1F87-C83E-3A92-7636-475BF6FCE75B}"/>
                    </a:ext>
                  </a:extLst>
                </p:cNvPr>
                <p:cNvSpPr/>
                <p:nvPr/>
              </p:nvSpPr>
              <p:spPr>
                <a:xfrm rot="10800000">
                  <a:off x="9307989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0518F799-F3E1-9141-E9AF-F87A214D7E26}"/>
                    </a:ext>
                  </a:extLst>
                </p:cNvPr>
                <p:cNvSpPr/>
                <p:nvPr/>
              </p:nvSpPr>
              <p:spPr>
                <a:xfrm rot="10800000">
                  <a:off x="926948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3" name="Graphic 32">
                <a:extLst>
                  <a:ext uri="{FF2B5EF4-FFF2-40B4-BE49-F238E27FC236}">
                    <a16:creationId xmlns:a16="http://schemas.microsoft.com/office/drawing/2014/main" id="{182E8FB3-2C9E-90D0-EB59-23008CD876E2}"/>
                  </a:ext>
                </a:extLst>
              </p:cNvPr>
              <p:cNvGrpSpPr/>
              <p:nvPr/>
            </p:nvGrpSpPr>
            <p:grpSpPr>
              <a:xfrm>
                <a:off x="9269481" y="5879500"/>
                <a:ext cx="170473" cy="23206"/>
                <a:chOff x="9269481" y="5879500"/>
                <a:chExt cx="170473" cy="23206"/>
              </a:xfrm>
            </p:grpSpPr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A1F15ED6-E580-9FDE-2631-853A0AA1C60D}"/>
                    </a:ext>
                  </a:extLst>
                </p:cNvPr>
                <p:cNvSpPr/>
                <p:nvPr/>
              </p:nvSpPr>
              <p:spPr>
                <a:xfrm rot="10800000">
                  <a:off x="9423577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05EDCF91-C79F-61C7-D4D5-769AEAF29EDB}"/>
                    </a:ext>
                  </a:extLst>
                </p:cNvPr>
                <p:cNvSpPr/>
                <p:nvPr/>
              </p:nvSpPr>
              <p:spPr>
                <a:xfrm rot="10800000">
                  <a:off x="9385069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DCD39E5-2E13-1F79-B1DF-78E0010B7618}"/>
                    </a:ext>
                  </a:extLst>
                </p:cNvPr>
                <p:cNvSpPr/>
                <p:nvPr/>
              </p:nvSpPr>
              <p:spPr>
                <a:xfrm rot="10800000">
                  <a:off x="934649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CFDD8408-40B7-733C-30D2-E7FC5DCB24BF}"/>
                    </a:ext>
                  </a:extLst>
                </p:cNvPr>
                <p:cNvSpPr/>
                <p:nvPr/>
              </p:nvSpPr>
              <p:spPr>
                <a:xfrm rot="10800000">
                  <a:off x="9307989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3E83D652-CEA9-0B3F-1BE9-A5239752B0D3}"/>
                    </a:ext>
                  </a:extLst>
                </p:cNvPr>
                <p:cNvSpPr/>
                <p:nvPr/>
              </p:nvSpPr>
              <p:spPr>
                <a:xfrm rot="10800000">
                  <a:off x="926948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4" name="Graphic 32">
                <a:extLst>
                  <a:ext uri="{FF2B5EF4-FFF2-40B4-BE49-F238E27FC236}">
                    <a16:creationId xmlns:a16="http://schemas.microsoft.com/office/drawing/2014/main" id="{84FBBCC5-6E37-06BC-BE88-79E4250A7DA7}"/>
                  </a:ext>
                </a:extLst>
              </p:cNvPr>
              <p:cNvGrpSpPr/>
              <p:nvPr/>
            </p:nvGrpSpPr>
            <p:grpSpPr>
              <a:xfrm>
                <a:off x="9269481" y="5949182"/>
                <a:ext cx="170473" cy="23206"/>
                <a:chOff x="9269481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05E9CCA2-6D41-1409-7E9C-C4B34C15B7F9}"/>
                    </a:ext>
                  </a:extLst>
                </p:cNvPr>
                <p:cNvSpPr/>
                <p:nvPr/>
              </p:nvSpPr>
              <p:spPr>
                <a:xfrm rot="10800000">
                  <a:off x="9423577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74B3DEEC-BB12-BB45-A4D0-251D4452626A}"/>
                    </a:ext>
                  </a:extLst>
                </p:cNvPr>
                <p:cNvSpPr/>
                <p:nvPr/>
              </p:nvSpPr>
              <p:spPr>
                <a:xfrm rot="10800000">
                  <a:off x="9385069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51653B71-E47D-785B-3B70-7E97009D1AE1}"/>
                    </a:ext>
                  </a:extLst>
                </p:cNvPr>
                <p:cNvSpPr/>
                <p:nvPr/>
              </p:nvSpPr>
              <p:spPr>
                <a:xfrm rot="10800000">
                  <a:off x="934649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F8B9DF03-B0E5-CAF1-8FF2-BF8208093E9D}"/>
                    </a:ext>
                  </a:extLst>
                </p:cNvPr>
                <p:cNvSpPr/>
                <p:nvPr/>
              </p:nvSpPr>
              <p:spPr>
                <a:xfrm rot="10800000">
                  <a:off x="9307989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205D46D2-4077-5D46-E061-6EC11025CA27}"/>
                    </a:ext>
                  </a:extLst>
                </p:cNvPr>
                <p:cNvSpPr/>
                <p:nvPr/>
              </p:nvSpPr>
              <p:spPr>
                <a:xfrm rot="10800000">
                  <a:off x="926948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35" name="Graphic 32">
              <a:extLst>
                <a:ext uri="{FF2B5EF4-FFF2-40B4-BE49-F238E27FC236}">
                  <a16:creationId xmlns:a16="http://schemas.microsoft.com/office/drawing/2014/main" id="{F673126E-2F9D-DA96-631C-736B2D605092}"/>
                </a:ext>
              </a:extLst>
            </p:cNvPr>
            <p:cNvGrpSpPr/>
            <p:nvPr/>
          </p:nvGrpSpPr>
          <p:grpSpPr>
            <a:xfrm>
              <a:off x="12289887" y="8759020"/>
              <a:ext cx="54948" cy="301805"/>
              <a:chOff x="9143840" y="5670582"/>
              <a:chExt cx="54948" cy="301805"/>
            </a:xfrm>
          </p:grpSpPr>
          <p:grpSp>
            <p:nvGrpSpPr>
              <p:cNvPr id="1105" name="Graphic 32">
                <a:extLst>
                  <a:ext uri="{FF2B5EF4-FFF2-40B4-BE49-F238E27FC236}">
                    <a16:creationId xmlns:a16="http://schemas.microsoft.com/office/drawing/2014/main" id="{D27E4E3E-66F5-42B4-554A-79C3535A19A4}"/>
                  </a:ext>
                </a:extLst>
              </p:cNvPr>
              <p:cNvGrpSpPr/>
              <p:nvPr/>
            </p:nvGrpSpPr>
            <p:grpSpPr>
              <a:xfrm>
                <a:off x="9143840" y="5670582"/>
                <a:ext cx="54948" cy="23206"/>
                <a:chOff x="9143840" y="5670582"/>
                <a:chExt cx="54948" cy="23206"/>
              </a:xfrm>
            </p:grpSpPr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CBA1F7FF-16C5-1E19-53E0-4CC99C17DB57}"/>
                    </a:ext>
                  </a:extLst>
                </p:cNvPr>
                <p:cNvSpPr/>
                <p:nvPr/>
              </p:nvSpPr>
              <p:spPr>
                <a:xfrm rot="10800000">
                  <a:off x="918241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49130B33-338E-784D-4EF5-283BB7CEF949}"/>
                    </a:ext>
                  </a:extLst>
                </p:cNvPr>
                <p:cNvSpPr/>
                <p:nvPr/>
              </p:nvSpPr>
              <p:spPr>
                <a:xfrm rot="10800000">
                  <a:off x="914384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32">
                <a:extLst>
                  <a:ext uri="{FF2B5EF4-FFF2-40B4-BE49-F238E27FC236}">
                    <a16:creationId xmlns:a16="http://schemas.microsoft.com/office/drawing/2014/main" id="{F62EB7B9-4503-1014-54E5-3F2EEF100AF5}"/>
                  </a:ext>
                </a:extLst>
              </p:cNvPr>
              <p:cNvGrpSpPr/>
              <p:nvPr/>
            </p:nvGrpSpPr>
            <p:grpSpPr>
              <a:xfrm>
                <a:off x="9143840" y="5740264"/>
                <a:ext cx="54948" cy="23206"/>
                <a:chOff x="9143840" y="5740264"/>
                <a:chExt cx="54948" cy="23206"/>
              </a:xfrm>
            </p:grpSpPr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84C9B946-F8E1-1794-4739-879AD41C3076}"/>
                    </a:ext>
                  </a:extLst>
                </p:cNvPr>
                <p:cNvSpPr/>
                <p:nvPr/>
              </p:nvSpPr>
              <p:spPr>
                <a:xfrm rot="10800000">
                  <a:off x="918241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AC6CCF43-6662-E376-B9ED-491AAF27905F}"/>
                    </a:ext>
                  </a:extLst>
                </p:cNvPr>
                <p:cNvSpPr/>
                <p:nvPr/>
              </p:nvSpPr>
              <p:spPr>
                <a:xfrm rot="10800000">
                  <a:off x="914384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32">
                <a:extLst>
                  <a:ext uri="{FF2B5EF4-FFF2-40B4-BE49-F238E27FC236}">
                    <a16:creationId xmlns:a16="http://schemas.microsoft.com/office/drawing/2014/main" id="{AD1B857D-0EF4-6C3A-3E44-7EB4A38FE9BF}"/>
                  </a:ext>
                </a:extLst>
              </p:cNvPr>
              <p:cNvGrpSpPr/>
              <p:nvPr/>
            </p:nvGrpSpPr>
            <p:grpSpPr>
              <a:xfrm>
                <a:off x="9143840" y="5809882"/>
                <a:ext cx="54948" cy="23206"/>
                <a:chOff x="9143840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3B660263-8F5C-D7BE-E5C1-765424D0186D}"/>
                    </a:ext>
                  </a:extLst>
                </p:cNvPr>
                <p:cNvSpPr/>
                <p:nvPr/>
              </p:nvSpPr>
              <p:spPr>
                <a:xfrm rot="10800000">
                  <a:off x="918241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D8E6453B-1051-3677-2FF1-5863C9B6CC93}"/>
                    </a:ext>
                  </a:extLst>
                </p:cNvPr>
                <p:cNvSpPr/>
                <p:nvPr/>
              </p:nvSpPr>
              <p:spPr>
                <a:xfrm rot="10800000">
                  <a:off x="914384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32">
                <a:extLst>
                  <a:ext uri="{FF2B5EF4-FFF2-40B4-BE49-F238E27FC236}">
                    <a16:creationId xmlns:a16="http://schemas.microsoft.com/office/drawing/2014/main" id="{D362E456-4253-8511-F590-1C040475B289}"/>
                  </a:ext>
                </a:extLst>
              </p:cNvPr>
              <p:cNvGrpSpPr/>
              <p:nvPr/>
            </p:nvGrpSpPr>
            <p:grpSpPr>
              <a:xfrm>
                <a:off x="9143840" y="5879500"/>
                <a:ext cx="54948" cy="23206"/>
                <a:chOff x="9143840" y="5879500"/>
                <a:chExt cx="54948" cy="23206"/>
              </a:xfrm>
            </p:grpSpPr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CA4570C7-AF97-1A8B-1A05-FBEDDEA7BDFD}"/>
                    </a:ext>
                  </a:extLst>
                </p:cNvPr>
                <p:cNvSpPr/>
                <p:nvPr/>
              </p:nvSpPr>
              <p:spPr>
                <a:xfrm rot="10800000">
                  <a:off x="918241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6449BD04-AABA-B21F-0A91-6DF5B762BAC1}"/>
                    </a:ext>
                  </a:extLst>
                </p:cNvPr>
                <p:cNvSpPr/>
                <p:nvPr/>
              </p:nvSpPr>
              <p:spPr>
                <a:xfrm rot="10800000">
                  <a:off x="914384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32">
                <a:extLst>
                  <a:ext uri="{FF2B5EF4-FFF2-40B4-BE49-F238E27FC236}">
                    <a16:creationId xmlns:a16="http://schemas.microsoft.com/office/drawing/2014/main" id="{D9725E63-6F0A-6745-3FDC-93F31163D646}"/>
                  </a:ext>
                </a:extLst>
              </p:cNvPr>
              <p:cNvGrpSpPr/>
              <p:nvPr/>
            </p:nvGrpSpPr>
            <p:grpSpPr>
              <a:xfrm>
                <a:off x="9143840" y="5949182"/>
                <a:ext cx="54948" cy="23206"/>
                <a:chOff x="9143840" y="5949182"/>
                <a:chExt cx="54948" cy="23206"/>
              </a:xfrm>
            </p:grpSpPr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0DAA9A36-D3CF-3DC6-37ED-85FC898674AF}"/>
                    </a:ext>
                  </a:extLst>
                </p:cNvPr>
                <p:cNvSpPr/>
                <p:nvPr/>
              </p:nvSpPr>
              <p:spPr>
                <a:xfrm rot="10800000">
                  <a:off x="918241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A80A4129-5B78-B22B-03C1-3216DE18D220}"/>
                    </a:ext>
                  </a:extLst>
                </p:cNvPr>
                <p:cNvSpPr/>
                <p:nvPr/>
              </p:nvSpPr>
              <p:spPr>
                <a:xfrm rot="10800000">
                  <a:off x="914384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36" name="Graphic 32">
              <a:extLst>
                <a:ext uri="{FF2B5EF4-FFF2-40B4-BE49-F238E27FC236}">
                  <a16:creationId xmlns:a16="http://schemas.microsoft.com/office/drawing/2014/main" id="{3F51E99E-F64E-6322-E92A-640C732BD368}"/>
                </a:ext>
              </a:extLst>
            </p:cNvPr>
            <p:cNvGrpSpPr/>
            <p:nvPr/>
          </p:nvGrpSpPr>
          <p:grpSpPr>
            <a:xfrm>
              <a:off x="14557570" y="7627107"/>
              <a:ext cx="445784" cy="1470077"/>
              <a:chOff x="11411523" y="4538669"/>
              <a:chExt cx="445784" cy="1470077"/>
            </a:xfrm>
          </p:grpSpPr>
          <p:grpSp>
            <p:nvGrpSpPr>
              <p:cNvPr id="1101" name="Graphic 32">
                <a:extLst>
                  <a:ext uri="{FF2B5EF4-FFF2-40B4-BE49-F238E27FC236}">
                    <a16:creationId xmlns:a16="http://schemas.microsoft.com/office/drawing/2014/main" id="{4EE7DC55-4DE2-E9BB-E425-15FAE62321D3}"/>
                  </a:ext>
                </a:extLst>
              </p:cNvPr>
              <p:cNvGrpSpPr/>
              <p:nvPr/>
            </p:nvGrpSpPr>
            <p:grpSpPr>
              <a:xfrm>
                <a:off x="11411523" y="4538669"/>
                <a:ext cx="445784" cy="1470077"/>
                <a:chOff x="11411523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37458D57-A6A5-6EFE-3C77-FC3D4BD710C1}"/>
                    </a:ext>
                  </a:extLst>
                </p:cNvPr>
                <p:cNvSpPr/>
                <p:nvPr/>
              </p:nvSpPr>
              <p:spPr>
                <a:xfrm>
                  <a:off x="11468432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E3788308-F581-3AE3-2B99-B8BFD5EB80E6}"/>
                    </a:ext>
                  </a:extLst>
                </p:cNvPr>
                <p:cNvSpPr/>
                <p:nvPr/>
              </p:nvSpPr>
              <p:spPr>
                <a:xfrm>
                  <a:off x="11411523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81B3C7B9-67D2-0607-CBEE-566BE8C69460}"/>
                  </a:ext>
                </a:extLst>
              </p:cNvPr>
              <p:cNvSpPr/>
              <p:nvPr/>
            </p:nvSpPr>
            <p:spPr>
              <a:xfrm>
                <a:off x="11411523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37" name="Graphic 32">
              <a:extLst>
                <a:ext uri="{FF2B5EF4-FFF2-40B4-BE49-F238E27FC236}">
                  <a16:creationId xmlns:a16="http://schemas.microsoft.com/office/drawing/2014/main" id="{2E50D929-A7B0-7ED4-867F-ECB731E77E54}"/>
                </a:ext>
              </a:extLst>
            </p:cNvPr>
            <p:cNvGrpSpPr/>
            <p:nvPr/>
          </p:nvGrpSpPr>
          <p:grpSpPr>
            <a:xfrm>
              <a:off x="14832819" y="7805484"/>
              <a:ext cx="146824" cy="310341"/>
              <a:chOff x="11686772" y="4717046"/>
              <a:chExt cx="146824" cy="310341"/>
            </a:xfrm>
          </p:grpSpPr>
          <p:grpSp>
            <p:nvGrpSpPr>
              <p:cNvPr id="1045" name="Graphic 32">
                <a:extLst>
                  <a:ext uri="{FF2B5EF4-FFF2-40B4-BE49-F238E27FC236}">
                    <a16:creationId xmlns:a16="http://schemas.microsoft.com/office/drawing/2014/main" id="{94C826D0-0B56-BB63-7C79-F681EBD77734}"/>
                  </a:ext>
                </a:extLst>
              </p:cNvPr>
              <p:cNvGrpSpPr/>
              <p:nvPr/>
            </p:nvGrpSpPr>
            <p:grpSpPr>
              <a:xfrm>
                <a:off x="11686772" y="4717046"/>
                <a:ext cx="146824" cy="29529"/>
                <a:chOff x="11686772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088" name="Graphic 32">
                  <a:extLst>
                    <a:ext uri="{FF2B5EF4-FFF2-40B4-BE49-F238E27FC236}">
                      <a16:creationId xmlns:a16="http://schemas.microsoft.com/office/drawing/2014/main" id="{58122089-91DA-A7B5-9D02-6712400F8527}"/>
                    </a:ext>
                  </a:extLst>
                </p:cNvPr>
                <p:cNvGrpSpPr/>
                <p:nvPr/>
              </p:nvGrpSpPr>
              <p:grpSpPr>
                <a:xfrm>
                  <a:off x="11686772" y="4717046"/>
                  <a:ext cx="97882" cy="7903"/>
                  <a:chOff x="11686772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96" name="Freeform: Shape 1095">
                    <a:extLst>
                      <a:ext uri="{FF2B5EF4-FFF2-40B4-BE49-F238E27FC236}">
                        <a16:creationId xmlns:a16="http://schemas.microsoft.com/office/drawing/2014/main" id="{41E1B70C-0C0F-AD6D-AF28-A176BB54251C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97" name="Graphic 32">
                    <a:extLst>
                      <a:ext uri="{FF2B5EF4-FFF2-40B4-BE49-F238E27FC236}">
                        <a16:creationId xmlns:a16="http://schemas.microsoft.com/office/drawing/2014/main" id="{AA7C5497-6BA5-EF6E-D00F-FECE4EDC4771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17046"/>
                    <a:ext cx="48688" cy="7903"/>
                    <a:chOff x="11686772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098" name="Freeform: Shape 1097">
                      <a:extLst>
                        <a:ext uri="{FF2B5EF4-FFF2-40B4-BE49-F238E27FC236}">
                          <a16:creationId xmlns:a16="http://schemas.microsoft.com/office/drawing/2014/main" id="{D7E28EA2-2FBA-516F-C75C-8A602E440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9" name="Freeform: Shape 1098">
                      <a:extLst>
                        <a:ext uri="{FF2B5EF4-FFF2-40B4-BE49-F238E27FC236}">
                          <a16:creationId xmlns:a16="http://schemas.microsoft.com/office/drawing/2014/main" id="{9CE47FA8-ECBE-98E6-F515-145C8A5E4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00" name="Freeform: Shape 1099">
                      <a:extLst>
                        <a:ext uri="{FF2B5EF4-FFF2-40B4-BE49-F238E27FC236}">
                          <a16:creationId xmlns:a16="http://schemas.microsoft.com/office/drawing/2014/main" id="{10BE89E4-CFBB-AF6C-36C8-66A3D291D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89" name="Graphic 32">
                  <a:extLst>
                    <a:ext uri="{FF2B5EF4-FFF2-40B4-BE49-F238E27FC236}">
                      <a16:creationId xmlns:a16="http://schemas.microsoft.com/office/drawing/2014/main" id="{01593580-9334-6647-C4E7-D33D57B0BF58}"/>
                    </a:ext>
                  </a:extLst>
                </p:cNvPr>
                <p:cNvGrpSpPr/>
                <p:nvPr/>
              </p:nvGrpSpPr>
              <p:grpSpPr>
                <a:xfrm>
                  <a:off x="11686772" y="4738671"/>
                  <a:ext cx="146824" cy="7903"/>
                  <a:chOff x="11686772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id="{BD784DAA-CFDD-F5AE-396C-10A280F3C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91" name="Graphic 32">
                    <a:extLst>
                      <a:ext uri="{FF2B5EF4-FFF2-40B4-BE49-F238E27FC236}">
                        <a16:creationId xmlns:a16="http://schemas.microsoft.com/office/drawing/2014/main" id="{D810393C-EDB0-75B4-BCFE-BD4CAEAB818E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38671"/>
                    <a:ext cx="146824" cy="7903"/>
                    <a:chOff x="11686772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92" name="Freeform: Shape 1091">
                      <a:extLst>
                        <a:ext uri="{FF2B5EF4-FFF2-40B4-BE49-F238E27FC236}">
                          <a16:creationId xmlns:a16="http://schemas.microsoft.com/office/drawing/2014/main" id="{7C039CF3-5822-5255-48D2-323F8A55B49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3" name="Freeform: Shape 1092">
                      <a:extLst>
                        <a:ext uri="{FF2B5EF4-FFF2-40B4-BE49-F238E27FC236}">
                          <a16:creationId xmlns:a16="http://schemas.microsoft.com/office/drawing/2014/main" id="{935AD2FE-5959-0BFB-456C-0F24E009481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4" name="Freeform: Shape 1093">
                      <a:extLst>
                        <a:ext uri="{FF2B5EF4-FFF2-40B4-BE49-F238E27FC236}">
                          <a16:creationId xmlns:a16="http://schemas.microsoft.com/office/drawing/2014/main" id="{1F176983-DC38-3F37-5CE9-E41FA88FD6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5" name="Freeform: Shape 1094">
                      <a:extLst>
                        <a:ext uri="{FF2B5EF4-FFF2-40B4-BE49-F238E27FC236}">
                          <a16:creationId xmlns:a16="http://schemas.microsoft.com/office/drawing/2014/main" id="{18A691C9-A5C9-7B90-2850-A8DB504993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046" name="Graphic 32">
                <a:extLst>
                  <a:ext uri="{FF2B5EF4-FFF2-40B4-BE49-F238E27FC236}">
                    <a16:creationId xmlns:a16="http://schemas.microsoft.com/office/drawing/2014/main" id="{54FD11C3-559A-A045-5972-B6FD8A24261D}"/>
                  </a:ext>
                </a:extLst>
              </p:cNvPr>
              <p:cNvGrpSpPr/>
              <p:nvPr/>
            </p:nvGrpSpPr>
            <p:grpSpPr>
              <a:xfrm>
                <a:off x="11686772" y="4997859"/>
                <a:ext cx="146824" cy="29529"/>
                <a:chOff x="11686772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075" name="Graphic 32">
                  <a:extLst>
                    <a:ext uri="{FF2B5EF4-FFF2-40B4-BE49-F238E27FC236}">
                      <a16:creationId xmlns:a16="http://schemas.microsoft.com/office/drawing/2014/main" id="{F0088BE0-33FB-F23C-B697-385F9232F920}"/>
                    </a:ext>
                  </a:extLst>
                </p:cNvPr>
                <p:cNvGrpSpPr/>
                <p:nvPr/>
              </p:nvGrpSpPr>
              <p:grpSpPr>
                <a:xfrm>
                  <a:off x="11686772" y="4997859"/>
                  <a:ext cx="97882" cy="7903"/>
                  <a:chOff x="11686772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id="{338794A8-20BD-28E0-51F8-5C02F5D2FA27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84" name="Graphic 32">
                    <a:extLst>
                      <a:ext uri="{FF2B5EF4-FFF2-40B4-BE49-F238E27FC236}">
                        <a16:creationId xmlns:a16="http://schemas.microsoft.com/office/drawing/2014/main" id="{6648FF92-5DBD-FB95-6153-EAFB3DE16BE0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997859"/>
                    <a:ext cx="48688" cy="7903"/>
                    <a:chOff x="11686772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085" name="Freeform: Shape 1084">
                      <a:extLst>
                        <a:ext uri="{FF2B5EF4-FFF2-40B4-BE49-F238E27FC236}">
                          <a16:creationId xmlns:a16="http://schemas.microsoft.com/office/drawing/2014/main" id="{6DA71FA5-A821-C9BE-8E8F-65235E71EF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6" name="Freeform: Shape 1085">
                      <a:extLst>
                        <a:ext uri="{FF2B5EF4-FFF2-40B4-BE49-F238E27FC236}">
                          <a16:creationId xmlns:a16="http://schemas.microsoft.com/office/drawing/2014/main" id="{66102AC6-E02F-99B2-199B-DA02BA22A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7" name="Freeform: Shape 1086">
                      <a:extLst>
                        <a:ext uri="{FF2B5EF4-FFF2-40B4-BE49-F238E27FC236}">
                          <a16:creationId xmlns:a16="http://schemas.microsoft.com/office/drawing/2014/main" id="{3F3D6807-F8EF-1753-9AC3-20EC507A7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76" name="Graphic 32">
                  <a:extLst>
                    <a:ext uri="{FF2B5EF4-FFF2-40B4-BE49-F238E27FC236}">
                      <a16:creationId xmlns:a16="http://schemas.microsoft.com/office/drawing/2014/main" id="{DA58E740-AABA-662C-38B0-3D2D0F2A7C84}"/>
                    </a:ext>
                  </a:extLst>
                </p:cNvPr>
                <p:cNvGrpSpPr/>
                <p:nvPr/>
              </p:nvGrpSpPr>
              <p:grpSpPr>
                <a:xfrm>
                  <a:off x="11686772" y="5019484"/>
                  <a:ext cx="146824" cy="7903"/>
                  <a:chOff x="11686772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id="{64088301-E6F7-E0FD-89EB-ECAF32D57A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78" name="Graphic 32">
                    <a:extLst>
                      <a:ext uri="{FF2B5EF4-FFF2-40B4-BE49-F238E27FC236}">
                        <a16:creationId xmlns:a16="http://schemas.microsoft.com/office/drawing/2014/main" id="{0AD2FF92-6A8B-7E2D-BBD2-AB402AADE484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019484"/>
                    <a:ext cx="146824" cy="7903"/>
                    <a:chOff x="11686772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79" name="Freeform: Shape 1078">
                      <a:extLst>
                        <a:ext uri="{FF2B5EF4-FFF2-40B4-BE49-F238E27FC236}">
                          <a16:creationId xmlns:a16="http://schemas.microsoft.com/office/drawing/2014/main" id="{8A9FF60F-AA25-9C4B-AAAB-75E277168C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0" name="Freeform: Shape 1079">
                      <a:extLst>
                        <a:ext uri="{FF2B5EF4-FFF2-40B4-BE49-F238E27FC236}">
                          <a16:creationId xmlns:a16="http://schemas.microsoft.com/office/drawing/2014/main" id="{3A24CEEE-9882-22C8-FA6F-FD720B2332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1" name="Freeform: Shape 1080">
                      <a:extLst>
                        <a:ext uri="{FF2B5EF4-FFF2-40B4-BE49-F238E27FC236}">
                          <a16:creationId xmlns:a16="http://schemas.microsoft.com/office/drawing/2014/main" id="{A2158982-C472-7A4E-F670-B72D4DC28D8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2" name="Freeform: Shape 1081">
                      <a:extLst>
                        <a:ext uri="{FF2B5EF4-FFF2-40B4-BE49-F238E27FC236}">
                          <a16:creationId xmlns:a16="http://schemas.microsoft.com/office/drawing/2014/main" id="{E6DA0311-A450-52B1-5035-2E56FF985DF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047" name="Graphic 32">
                <a:extLst>
                  <a:ext uri="{FF2B5EF4-FFF2-40B4-BE49-F238E27FC236}">
                    <a16:creationId xmlns:a16="http://schemas.microsoft.com/office/drawing/2014/main" id="{CDEEF2CA-D55E-722D-9B58-79775129C7B3}"/>
                  </a:ext>
                </a:extLst>
              </p:cNvPr>
              <p:cNvGrpSpPr/>
              <p:nvPr/>
            </p:nvGrpSpPr>
            <p:grpSpPr>
              <a:xfrm>
                <a:off x="11686772" y="4797919"/>
                <a:ext cx="146824" cy="29466"/>
                <a:chOff x="11686772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062" name="Graphic 32">
                  <a:extLst>
                    <a:ext uri="{FF2B5EF4-FFF2-40B4-BE49-F238E27FC236}">
                      <a16:creationId xmlns:a16="http://schemas.microsoft.com/office/drawing/2014/main" id="{F4E269A1-0D72-8E7A-EE26-FF8B1B5D3EE9}"/>
                    </a:ext>
                  </a:extLst>
                </p:cNvPr>
                <p:cNvGrpSpPr/>
                <p:nvPr/>
              </p:nvGrpSpPr>
              <p:grpSpPr>
                <a:xfrm>
                  <a:off x="11735713" y="4819481"/>
                  <a:ext cx="97882" cy="7903"/>
                  <a:chOff x="11735713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id="{77430EB4-6BAF-CF5D-C85E-B00D450E55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71" name="Graphic 32">
                    <a:extLst>
                      <a:ext uri="{FF2B5EF4-FFF2-40B4-BE49-F238E27FC236}">
                        <a16:creationId xmlns:a16="http://schemas.microsoft.com/office/drawing/2014/main" id="{19B09DE1-1522-8538-05C0-03FC23354AE9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4819481"/>
                    <a:ext cx="48625" cy="7903"/>
                    <a:chOff x="11784971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072" name="Freeform: Shape 1071">
                      <a:extLst>
                        <a:ext uri="{FF2B5EF4-FFF2-40B4-BE49-F238E27FC236}">
                          <a16:creationId xmlns:a16="http://schemas.microsoft.com/office/drawing/2014/main" id="{A9FF084D-7B72-D284-0107-C945E852A8C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3" name="Freeform: Shape 1072">
                      <a:extLst>
                        <a:ext uri="{FF2B5EF4-FFF2-40B4-BE49-F238E27FC236}">
                          <a16:creationId xmlns:a16="http://schemas.microsoft.com/office/drawing/2014/main" id="{445AF9D1-D5CA-CD4D-11C9-E063809FE4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4" name="Freeform: Shape 1073">
                      <a:extLst>
                        <a:ext uri="{FF2B5EF4-FFF2-40B4-BE49-F238E27FC236}">
                          <a16:creationId xmlns:a16="http://schemas.microsoft.com/office/drawing/2014/main" id="{214905C0-4B0F-ED93-0EA7-3B7C28F8CD0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63" name="Graphic 32">
                  <a:extLst>
                    <a:ext uri="{FF2B5EF4-FFF2-40B4-BE49-F238E27FC236}">
                      <a16:creationId xmlns:a16="http://schemas.microsoft.com/office/drawing/2014/main" id="{E4D79030-9E59-06EB-8FC5-9A02E9CC9D36}"/>
                    </a:ext>
                  </a:extLst>
                </p:cNvPr>
                <p:cNvGrpSpPr/>
                <p:nvPr/>
              </p:nvGrpSpPr>
              <p:grpSpPr>
                <a:xfrm>
                  <a:off x="11686772" y="4797919"/>
                  <a:ext cx="146824" cy="7903"/>
                  <a:chOff x="11686772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id="{9687437D-157E-0B65-60FC-642747C96C39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65" name="Graphic 32">
                    <a:extLst>
                      <a:ext uri="{FF2B5EF4-FFF2-40B4-BE49-F238E27FC236}">
                        <a16:creationId xmlns:a16="http://schemas.microsoft.com/office/drawing/2014/main" id="{A9CE8F1D-FEFB-05A9-82FD-E1004DB382EF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97919"/>
                    <a:ext cx="146824" cy="7903"/>
                    <a:chOff x="11686772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66" name="Freeform: Shape 1065">
                      <a:extLst>
                        <a:ext uri="{FF2B5EF4-FFF2-40B4-BE49-F238E27FC236}">
                          <a16:creationId xmlns:a16="http://schemas.microsoft.com/office/drawing/2014/main" id="{CDD08923-622F-AECD-8CAF-7D58843FC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7" name="Freeform: Shape 1066">
                      <a:extLst>
                        <a:ext uri="{FF2B5EF4-FFF2-40B4-BE49-F238E27FC236}">
                          <a16:creationId xmlns:a16="http://schemas.microsoft.com/office/drawing/2014/main" id="{CA3C89FA-8E13-B598-188F-A8C011ECD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8" name="Freeform: Shape 1067">
                      <a:extLst>
                        <a:ext uri="{FF2B5EF4-FFF2-40B4-BE49-F238E27FC236}">
                          <a16:creationId xmlns:a16="http://schemas.microsoft.com/office/drawing/2014/main" id="{4C160001-610B-BDA4-DF0A-F8011CA4C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9" name="Freeform: Shape 1068">
                      <a:extLst>
                        <a:ext uri="{FF2B5EF4-FFF2-40B4-BE49-F238E27FC236}">
                          <a16:creationId xmlns:a16="http://schemas.microsoft.com/office/drawing/2014/main" id="{0E12681D-6498-5AE6-F669-DE86EB87D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048" name="Graphic 32">
                <a:extLst>
                  <a:ext uri="{FF2B5EF4-FFF2-40B4-BE49-F238E27FC236}">
                    <a16:creationId xmlns:a16="http://schemas.microsoft.com/office/drawing/2014/main" id="{1F78F870-8EA9-A2FB-49AC-A707E9C841C7}"/>
                  </a:ext>
                </a:extLst>
              </p:cNvPr>
              <p:cNvGrpSpPr/>
              <p:nvPr/>
            </p:nvGrpSpPr>
            <p:grpSpPr>
              <a:xfrm>
                <a:off x="11686772" y="4921222"/>
                <a:ext cx="146824" cy="29466"/>
                <a:chOff x="11686772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049" name="Graphic 32">
                  <a:extLst>
                    <a:ext uri="{FF2B5EF4-FFF2-40B4-BE49-F238E27FC236}">
                      <a16:creationId xmlns:a16="http://schemas.microsoft.com/office/drawing/2014/main" id="{B1E2E369-20D1-534C-DB72-D5BE064C0F90}"/>
                    </a:ext>
                  </a:extLst>
                </p:cNvPr>
                <p:cNvGrpSpPr/>
                <p:nvPr/>
              </p:nvGrpSpPr>
              <p:grpSpPr>
                <a:xfrm>
                  <a:off x="11735713" y="4942784"/>
                  <a:ext cx="97882" cy="7903"/>
                  <a:chOff x="11735713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id="{39688FCC-326E-4F54-03C0-33C0555100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58" name="Graphic 32">
                    <a:extLst>
                      <a:ext uri="{FF2B5EF4-FFF2-40B4-BE49-F238E27FC236}">
                        <a16:creationId xmlns:a16="http://schemas.microsoft.com/office/drawing/2014/main" id="{A110C046-FFBE-2E10-AB85-F7F444B295B5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4942784"/>
                    <a:ext cx="48625" cy="7903"/>
                    <a:chOff x="11784971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059" name="Freeform: Shape 1058">
                      <a:extLst>
                        <a:ext uri="{FF2B5EF4-FFF2-40B4-BE49-F238E27FC236}">
                          <a16:creationId xmlns:a16="http://schemas.microsoft.com/office/drawing/2014/main" id="{DE7B9F90-00EE-A89D-500F-52657DF1F2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0" name="Freeform: Shape 1059">
                      <a:extLst>
                        <a:ext uri="{FF2B5EF4-FFF2-40B4-BE49-F238E27FC236}">
                          <a16:creationId xmlns:a16="http://schemas.microsoft.com/office/drawing/2014/main" id="{9FAE5467-8BD8-96D5-5683-19DD6FED4C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1" name="Freeform: Shape 1060">
                      <a:extLst>
                        <a:ext uri="{FF2B5EF4-FFF2-40B4-BE49-F238E27FC236}">
                          <a16:creationId xmlns:a16="http://schemas.microsoft.com/office/drawing/2014/main" id="{5B251CE6-5B86-EE33-05DC-635AE00C60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50" name="Graphic 32">
                  <a:extLst>
                    <a:ext uri="{FF2B5EF4-FFF2-40B4-BE49-F238E27FC236}">
                      <a16:creationId xmlns:a16="http://schemas.microsoft.com/office/drawing/2014/main" id="{D6A593BB-EB42-4D40-6EC9-B3B042703DBD}"/>
                    </a:ext>
                  </a:extLst>
                </p:cNvPr>
                <p:cNvGrpSpPr/>
                <p:nvPr/>
              </p:nvGrpSpPr>
              <p:grpSpPr>
                <a:xfrm>
                  <a:off x="11686772" y="4921222"/>
                  <a:ext cx="146824" cy="7903"/>
                  <a:chOff x="11686772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51" name="Freeform: Shape 1050">
                    <a:extLst>
                      <a:ext uri="{FF2B5EF4-FFF2-40B4-BE49-F238E27FC236}">
                        <a16:creationId xmlns:a16="http://schemas.microsoft.com/office/drawing/2014/main" id="{C0B25CDB-7385-FA16-6755-816ABA56B19D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52" name="Graphic 32">
                    <a:extLst>
                      <a:ext uri="{FF2B5EF4-FFF2-40B4-BE49-F238E27FC236}">
                        <a16:creationId xmlns:a16="http://schemas.microsoft.com/office/drawing/2014/main" id="{16BEE23A-497B-87E8-66CF-20E8E2B05489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921222"/>
                    <a:ext cx="146824" cy="7903"/>
                    <a:chOff x="11686772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53" name="Freeform: Shape 1052">
                      <a:extLst>
                        <a:ext uri="{FF2B5EF4-FFF2-40B4-BE49-F238E27FC236}">
                          <a16:creationId xmlns:a16="http://schemas.microsoft.com/office/drawing/2014/main" id="{B60D33BB-657B-8316-CCB5-CD7BCD9B5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54" name="Freeform: Shape 1053">
                      <a:extLst>
                        <a:ext uri="{FF2B5EF4-FFF2-40B4-BE49-F238E27FC236}">
                          <a16:creationId xmlns:a16="http://schemas.microsoft.com/office/drawing/2014/main" id="{38E594F7-0F2C-FDB2-0D95-60F22EEDA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55" name="Freeform: Shape 1054">
                      <a:extLst>
                        <a:ext uri="{FF2B5EF4-FFF2-40B4-BE49-F238E27FC236}">
                          <a16:creationId xmlns:a16="http://schemas.microsoft.com/office/drawing/2014/main" id="{6C37D122-F9B8-8843-7049-683F0E1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56" name="Freeform: Shape 1055">
                      <a:extLst>
                        <a:ext uri="{FF2B5EF4-FFF2-40B4-BE49-F238E27FC236}">
                          <a16:creationId xmlns:a16="http://schemas.microsoft.com/office/drawing/2014/main" id="{86EB6373-8039-C564-C979-4D2E5F58F9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438" name="Graphic 32">
              <a:extLst>
                <a:ext uri="{FF2B5EF4-FFF2-40B4-BE49-F238E27FC236}">
                  <a16:creationId xmlns:a16="http://schemas.microsoft.com/office/drawing/2014/main" id="{35290749-E785-7A3A-2E3F-632A259570A1}"/>
                </a:ext>
              </a:extLst>
            </p:cNvPr>
            <p:cNvGrpSpPr/>
            <p:nvPr/>
          </p:nvGrpSpPr>
          <p:grpSpPr>
            <a:xfrm>
              <a:off x="14832819" y="8181966"/>
              <a:ext cx="146824" cy="310341"/>
              <a:chOff x="11686772" y="5093528"/>
              <a:chExt cx="146824" cy="310341"/>
            </a:xfrm>
          </p:grpSpPr>
          <p:grpSp>
            <p:nvGrpSpPr>
              <p:cNvPr id="989" name="Graphic 32">
                <a:extLst>
                  <a:ext uri="{FF2B5EF4-FFF2-40B4-BE49-F238E27FC236}">
                    <a16:creationId xmlns:a16="http://schemas.microsoft.com/office/drawing/2014/main" id="{440C0432-9716-EDE5-84F0-0C4CA57119ED}"/>
                  </a:ext>
                </a:extLst>
              </p:cNvPr>
              <p:cNvGrpSpPr/>
              <p:nvPr/>
            </p:nvGrpSpPr>
            <p:grpSpPr>
              <a:xfrm>
                <a:off x="11686772" y="5093528"/>
                <a:ext cx="146824" cy="29529"/>
                <a:chOff x="11686772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032" name="Graphic 32">
                  <a:extLst>
                    <a:ext uri="{FF2B5EF4-FFF2-40B4-BE49-F238E27FC236}">
                      <a16:creationId xmlns:a16="http://schemas.microsoft.com/office/drawing/2014/main" id="{5D6BD6D7-6ABA-99DE-67E2-9713E6685951}"/>
                    </a:ext>
                  </a:extLst>
                </p:cNvPr>
                <p:cNvGrpSpPr/>
                <p:nvPr/>
              </p:nvGrpSpPr>
              <p:grpSpPr>
                <a:xfrm>
                  <a:off x="11686772" y="5093528"/>
                  <a:ext cx="97882" cy="7903"/>
                  <a:chOff x="11686772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40" name="Freeform: Shape 1039">
                    <a:extLst>
                      <a:ext uri="{FF2B5EF4-FFF2-40B4-BE49-F238E27FC236}">
                        <a16:creationId xmlns:a16="http://schemas.microsoft.com/office/drawing/2014/main" id="{2B72DFAE-B25E-FBD8-648A-132432F986CE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41" name="Graphic 32">
                    <a:extLst>
                      <a:ext uri="{FF2B5EF4-FFF2-40B4-BE49-F238E27FC236}">
                        <a16:creationId xmlns:a16="http://schemas.microsoft.com/office/drawing/2014/main" id="{C1C472EE-DFEC-0AD9-AE2A-946C05D206C7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093528"/>
                    <a:ext cx="48688" cy="7903"/>
                    <a:chOff x="11686772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042" name="Freeform: Shape 1041">
                      <a:extLst>
                        <a:ext uri="{FF2B5EF4-FFF2-40B4-BE49-F238E27FC236}">
                          <a16:creationId xmlns:a16="http://schemas.microsoft.com/office/drawing/2014/main" id="{25880437-4A2C-00DF-A4E9-0238B6B8E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43" name="Freeform: Shape 1042">
                      <a:extLst>
                        <a:ext uri="{FF2B5EF4-FFF2-40B4-BE49-F238E27FC236}">
                          <a16:creationId xmlns:a16="http://schemas.microsoft.com/office/drawing/2014/main" id="{BF66CB86-887A-6046-0FF5-341018987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44" name="Freeform: Shape 1043">
                      <a:extLst>
                        <a:ext uri="{FF2B5EF4-FFF2-40B4-BE49-F238E27FC236}">
                          <a16:creationId xmlns:a16="http://schemas.microsoft.com/office/drawing/2014/main" id="{272059E1-2352-2758-90D7-0DE7BED56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33" name="Graphic 32">
                  <a:extLst>
                    <a:ext uri="{FF2B5EF4-FFF2-40B4-BE49-F238E27FC236}">
                      <a16:creationId xmlns:a16="http://schemas.microsoft.com/office/drawing/2014/main" id="{B1879B29-2B8B-A0FE-4A43-921930020456}"/>
                    </a:ext>
                  </a:extLst>
                </p:cNvPr>
                <p:cNvGrpSpPr/>
                <p:nvPr/>
              </p:nvGrpSpPr>
              <p:grpSpPr>
                <a:xfrm>
                  <a:off x="11686772" y="5115154"/>
                  <a:ext cx="146824" cy="7903"/>
                  <a:chOff x="11686772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34" name="Freeform: Shape 1033">
                    <a:extLst>
                      <a:ext uri="{FF2B5EF4-FFF2-40B4-BE49-F238E27FC236}">
                        <a16:creationId xmlns:a16="http://schemas.microsoft.com/office/drawing/2014/main" id="{3BDEC6C5-93D4-00DB-916E-2BD3161F67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35" name="Graphic 32">
                    <a:extLst>
                      <a:ext uri="{FF2B5EF4-FFF2-40B4-BE49-F238E27FC236}">
                        <a16:creationId xmlns:a16="http://schemas.microsoft.com/office/drawing/2014/main" id="{7F51BCDF-6B17-2BA5-9AA0-9B10EBAD957E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115154"/>
                    <a:ext cx="146824" cy="7903"/>
                    <a:chOff x="11686772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36" name="Freeform: Shape 1035">
                      <a:extLst>
                        <a:ext uri="{FF2B5EF4-FFF2-40B4-BE49-F238E27FC236}">
                          <a16:creationId xmlns:a16="http://schemas.microsoft.com/office/drawing/2014/main" id="{00CA0EA7-F245-E042-68D5-0231BA5AB5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7" name="Freeform: Shape 1036">
                      <a:extLst>
                        <a:ext uri="{FF2B5EF4-FFF2-40B4-BE49-F238E27FC236}">
                          <a16:creationId xmlns:a16="http://schemas.microsoft.com/office/drawing/2014/main" id="{15911F07-2573-B705-001D-FC03A883357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8" name="Freeform: Shape 1037">
                      <a:extLst>
                        <a:ext uri="{FF2B5EF4-FFF2-40B4-BE49-F238E27FC236}">
                          <a16:creationId xmlns:a16="http://schemas.microsoft.com/office/drawing/2014/main" id="{242EB15D-AD66-8761-0F2E-00723DEBCF5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9" name="Freeform: Shape 1038">
                      <a:extLst>
                        <a:ext uri="{FF2B5EF4-FFF2-40B4-BE49-F238E27FC236}">
                          <a16:creationId xmlns:a16="http://schemas.microsoft.com/office/drawing/2014/main" id="{54AC69CA-AE6E-D4AB-5D16-3A64DE165E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990" name="Graphic 32">
                <a:extLst>
                  <a:ext uri="{FF2B5EF4-FFF2-40B4-BE49-F238E27FC236}">
                    <a16:creationId xmlns:a16="http://schemas.microsoft.com/office/drawing/2014/main" id="{CE93AEBF-169B-2F89-D271-E977BF0575D1}"/>
                  </a:ext>
                </a:extLst>
              </p:cNvPr>
              <p:cNvGrpSpPr/>
              <p:nvPr/>
            </p:nvGrpSpPr>
            <p:grpSpPr>
              <a:xfrm>
                <a:off x="11686772" y="5374341"/>
                <a:ext cx="146824" cy="29529"/>
                <a:chOff x="11686772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019" name="Graphic 32">
                  <a:extLst>
                    <a:ext uri="{FF2B5EF4-FFF2-40B4-BE49-F238E27FC236}">
                      <a16:creationId xmlns:a16="http://schemas.microsoft.com/office/drawing/2014/main" id="{1F4E3F59-740E-D902-F48D-43348B3FFC60}"/>
                    </a:ext>
                  </a:extLst>
                </p:cNvPr>
                <p:cNvGrpSpPr/>
                <p:nvPr/>
              </p:nvGrpSpPr>
              <p:grpSpPr>
                <a:xfrm>
                  <a:off x="11686772" y="5374341"/>
                  <a:ext cx="97882" cy="7903"/>
                  <a:chOff x="11686772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27" name="Freeform: Shape 1026">
                    <a:extLst>
                      <a:ext uri="{FF2B5EF4-FFF2-40B4-BE49-F238E27FC236}">
                        <a16:creationId xmlns:a16="http://schemas.microsoft.com/office/drawing/2014/main" id="{CAA325D2-3484-A74C-33F1-003111A6E799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28" name="Graphic 32">
                    <a:extLst>
                      <a:ext uri="{FF2B5EF4-FFF2-40B4-BE49-F238E27FC236}">
                        <a16:creationId xmlns:a16="http://schemas.microsoft.com/office/drawing/2014/main" id="{0A912100-EC85-EBF2-F4AB-8536098C145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374341"/>
                    <a:ext cx="48688" cy="7903"/>
                    <a:chOff x="11686772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029" name="Freeform: Shape 1028">
                      <a:extLst>
                        <a:ext uri="{FF2B5EF4-FFF2-40B4-BE49-F238E27FC236}">
                          <a16:creationId xmlns:a16="http://schemas.microsoft.com/office/drawing/2014/main" id="{A0FFA421-9FD3-C2C3-BFD3-42C3D853F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0" name="Freeform: Shape 1029">
                      <a:extLst>
                        <a:ext uri="{FF2B5EF4-FFF2-40B4-BE49-F238E27FC236}">
                          <a16:creationId xmlns:a16="http://schemas.microsoft.com/office/drawing/2014/main" id="{5ED53F80-7FFB-1BB7-904C-65A166AE6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1" name="Freeform: Shape 1030">
                      <a:extLst>
                        <a:ext uri="{FF2B5EF4-FFF2-40B4-BE49-F238E27FC236}">
                          <a16:creationId xmlns:a16="http://schemas.microsoft.com/office/drawing/2014/main" id="{BFAE9EC4-BAE0-3E45-7E88-4BF827C05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20" name="Graphic 32">
                  <a:extLst>
                    <a:ext uri="{FF2B5EF4-FFF2-40B4-BE49-F238E27FC236}">
                      <a16:creationId xmlns:a16="http://schemas.microsoft.com/office/drawing/2014/main" id="{AEDA5B72-D829-A4B1-CBFD-AC0390617244}"/>
                    </a:ext>
                  </a:extLst>
                </p:cNvPr>
                <p:cNvGrpSpPr/>
                <p:nvPr/>
              </p:nvGrpSpPr>
              <p:grpSpPr>
                <a:xfrm>
                  <a:off x="11686772" y="5395966"/>
                  <a:ext cx="146824" cy="7903"/>
                  <a:chOff x="11686772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id="{6481A922-8837-114D-F199-5E0E92C013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22" name="Graphic 32">
                    <a:extLst>
                      <a:ext uri="{FF2B5EF4-FFF2-40B4-BE49-F238E27FC236}">
                        <a16:creationId xmlns:a16="http://schemas.microsoft.com/office/drawing/2014/main" id="{4B60A0DE-26A8-0261-2B5C-1EA67FD4F37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395966"/>
                    <a:ext cx="146824" cy="7903"/>
                    <a:chOff x="11686772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23" name="Freeform: Shape 1022">
                      <a:extLst>
                        <a:ext uri="{FF2B5EF4-FFF2-40B4-BE49-F238E27FC236}">
                          <a16:creationId xmlns:a16="http://schemas.microsoft.com/office/drawing/2014/main" id="{87A9D40D-EE04-8D7A-6480-A35B5440E5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24" name="Freeform: Shape 1023">
                      <a:extLst>
                        <a:ext uri="{FF2B5EF4-FFF2-40B4-BE49-F238E27FC236}">
                          <a16:creationId xmlns:a16="http://schemas.microsoft.com/office/drawing/2014/main" id="{C5DCD9D6-46D2-BE8C-8CB7-8AE1F507FC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25" name="Freeform: Shape 1024">
                      <a:extLst>
                        <a:ext uri="{FF2B5EF4-FFF2-40B4-BE49-F238E27FC236}">
                          <a16:creationId xmlns:a16="http://schemas.microsoft.com/office/drawing/2014/main" id="{D2C31B30-B53A-03C3-D729-E908F641F7C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26" name="Freeform: Shape 1025">
                      <a:extLst>
                        <a:ext uri="{FF2B5EF4-FFF2-40B4-BE49-F238E27FC236}">
                          <a16:creationId xmlns:a16="http://schemas.microsoft.com/office/drawing/2014/main" id="{29923340-0B3A-24BF-6EA5-06EE946A6B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991" name="Graphic 32">
                <a:extLst>
                  <a:ext uri="{FF2B5EF4-FFF2-40B4-BE49-F238E27FC236}">
                    <a16:creationId xmlns:a16="http://schemas.microsoft.com/office/drawing/2014/main" id="{7B7880DF-4B4B-6A64-9E09-B48AEE9A2D0F}"/>
                  </a:ext>
                </a:extLst>
              </p:cNvPr>
              <p:cNvGrpSpPr/>
              <p:nvPr/>
            </p:nvGrpSpPr>
            <p:grpSpPr>
              <a:xfrm>
                <a:off x="11686772" y="5174402"/>
                <a:ext cx="146824" cy="29466"/>
                <a:chOff x="11686772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006" name="Graphic 32">
                  <a:extLst>
                    <a:ext uri="{FF2B5EF4-FFF2-40B4-BE49-F238E27FC236}">
                      <a16:creationId xmlns:a16="http://schemas.microsoft.com/office/drawing/2014/main" id="{EBB7F6CE-00E1-6C1A-B6E3-A798C431D295}"/>
                    </a:ext>
                  </a:extLst>
                </p:cNvPr>
                <p:cNvGrpSpPr/>
                <p:nvPr/>
              </p:nvGrpSpPr>
              <p:grpSpPr>
                <a:xfrm>
                  <a:off x="11735713" y="5195964"/>
                  <a:ext cx="97882" cy="7903"/>
                  <a:chOff x="11735713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id="{5C3D9836-F29D-E419-E344-0EDE0288E8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15" name="Graphic 32">
                    <a:extLst>
                      <a:ext uri="{FF2B5EF4-FFF2-40B4-BE49-F238E27FC236}">
                        <a16:creationId xmlns:a16="http://schemas.microsoft.com/office/drawing/2014/main" id="{BC3F41D0-50B8-FA8D-569C-21703001A917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5195964"/>
                    <a:ext cx="48625" cy="7903"/>
                    <a:chOff x="11784971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016" name="Freeform: Shape 1015">
                      <a:extLst>
                        <a:ext uri="{FF2B5EF4-FFF2-40B4-BE49-F238E27FC236}">
                          <a16:creationId xmlns:a16="http://schemas.microsoft.com/office/drawing/2014/main" id="{889B5E3A-F854-9933-8F45-EA3EB1E929B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7" name="Freeform: Shape 1016">
                      <a:extLst>
                        <a:ext uri="{FF2B5EF4-FFF2-40B4-BE49-F238E27FC236}">
                          <a16:creationId xmlns:a16="http://schemas.microsoft.com/office/drawing/2014/main" id="{81D660F1-AD33-1688-C8E4-CA866AC249E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8" name="Freeform: Shape 1017">
                      <a:extLst>
                        <a:ext uri="{FF2B5EF4-FFF2-40B4-BE49-F238E27FC236}">
                          <a16:creationId xmlns:a16="http://schemas.microsoft.com/office/drawing/2014/main" id="{D4A519CD-4684-09B8-0FF7-B7BFFB2E6D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07" name="Graphic 32">
                  <a:extLst>
                    <a:ext uri="{FF2B5EF4-FFF2-40B4-BE49-F238E27FC236}">
                      <a16:creationId xmlns:a16="http://schemas.microsoft.com/office/drawing/2014/main" id="{04D5C490-DAAD-3BB1-6B2A-CA72D4C74AF4}"/>
                    </a:ext>
                  </a:extLst>
                </p:cNvPr>
                <p:cNvGrpSpPr/>
                <p:nvPr/>
              </p:nvGrpSpPr>
              <p:grpSpPr>
                <a:xfrm>
                  <a:off x="11686772" y="5174402"/>
                  <a:ext cx="146824" cy="7903"/>
                  <a:chOff x="11686772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id="{43D42729-B589-D8A7-2604-93AF1F07B458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09" name="Graphic 32">
                    <a:extLst>
                      <a:ext uri="{FF2B5EF4-FFF2-40B4-BE49-F238E27FC236}">
                        <a16:creationId xmlns:a16="http://schemas.microsoft.com/office/drawing/2014/main" id="{5F49563D-7906-B686-FA1E-F58A90894F5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174402"/>
                    <a:ext cx="146824" cy="7903"/>
                    <a:chOff x="11686772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10" name="Freeform: Shape 1009">
                      <a:extLst>
                        <a:ext uri="{FF2B5EF4-FFF2-40B4-BE49-F238E27FC236}">
                          <a16:creationId xmlns:a16="http://schemas.microsoft.com/office/drawing/2014/main" id="{A6DE6F36-EB42-708A-E2D0-C93D360E4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1" name="Freeform: Shape 1010">
                      <a:extLst>
                        <a:ext uri="{FF2B5EF4-FFF2-40B4-BE49-F238E27FC236}">
                          <a16:creationId xmlns:a16="http://schemas.microsoft.com/office/drawing/2014/main" id="{E7C92226-FE0A-E06B-023B-8CEE33DEA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2" name="Freeform: Shape 1011">
                      <a:extLst>
                        <a:ext uri="{FF2B5EF4-FFF2-40B4-BE49-F238E27FC236}">
                          <a16:creationId xmlns:a16="http://schemas.microsoft.com/office/drawing/2014/main" id="{B727D887-89EF-152C-91E6-72B72C04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3" name="Freeform: Shape 1012">
                      <a:extLst>
                        <a:ext uri="{FF2B5EF4-FFF2-40B4-BE49-F238E27FC236}">
                          <a16:creationId xmlns:a16="http://schemas.microsoft.com/office/drawing/2014/main" id="{0E0BD799-1264-EC92-D203-5CD1A5561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992" name="Graphic 32">
                <a:extLst>
                  <a:ext uri="{FF2B5EF4-FFF2-40B4-BE49-F238E27FC236}">
                    <a16:creationId xmlns:a16="http://schemas.microsoft.com/office/drawing/2014/main" id="{7245FB1C-1578-732F-E64A-D2168BABEBF3}"/>
                  </a:ext>
                </a:extLst>
              </p:cNvPr>
              <p:cNvGrpSpPr/>
              <p:nvPr/>
            </p:nvGrpSpPr>
            <p:grpSpPr>
              <a:xfrm>
                <a:off x="11686772" y="5297704"/>
                <a:ext cx="146824" cy="29466"/>
                <a:chOff x="11686772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993" name="Graphic 32">
                  <a:extLst>
                    <a:ext uri="{FF2B5EF4-FFF2-40B4-BE49-F238E27FC236}">
                      <a16:creationId xmlns:a16="http://schemas.microsoft.com/office/drawing/2014/main" id="{5F2C99A8-1C8B-AB18-FBFF-C9F8CE4D011B}"/>
                    </a:ext>
                  </a:extLst>
                </p:cNvPr>
                <p:cNvGrpSpPr/>
                <p:nvPr/>
              </p:nvGrpSpPr>
              <p:grpSpPr>
                <a:xfrm>
                  <a:off x="11735713" y="5319266"/>
                  <a:ext cx="97882" cy="7903"/>
                  <a:chOff x="11735713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id="{825994C0-1EE9-9FDA-C567-7A0D11F2EA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02" name="Graphic 32">
                    <a:extLst>
                      <a:ext uri="{FF2B5EF4-FFF2-40B4-BE49-F238E27FC236}">
                        <a16:creationId xmlns:a16="http://schemas.microsoft.com/office/drawing/2014/main" id="{F5A1661B-9FBB-DD05-ED57-BD7EC915C2DF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5319266"/>
                    <a:ext cx="48625" cy="7903"/>
                    <a:chOff x="11784971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003" name="Freeform: Shape 1002">
                      <a:extLst>
                        <a:ext uri="{FF2B5EF4-FFF2-40B4-BE49-F238E27FC236}">
                          <a16:creationId xmlns:a16="http://schemas.microsoft.com/office/drawing/2014/main" id="{0460D8FA-16E1-9945-B6EF-9111015FA60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4" name="Freeform: Shape 1003">
                      <a:extLst>
                        <a:ext uri="{FF2B5EF4-FFF2-40B4-BE49-F238E27FC236}">
                          <a16:creationId xmlns:a16="http://schemas.microsoft.com/office/drawing/2014/main" id="{9B0778B7-4ED6-05D0-2A76-20FCCB7690D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5" name="Freeform: Shape 1004">
                      <a:extLst>
                        <a:ext uri="{FF2B5EF4-FFF2-40B4-BE49-F238E27FC236}">
                          <a16:creationId xmlns:a16="http://schemas.microsoft.com/office/drawing/2014/main" id="{BE2845AB-98E3-EC54-D944-B649BEA33C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994" name="Graphic 32">
                  <a:extLst>
                    <a:ext uri="{FF2B5EF4-FFF2-40B4-BE49-F238E27FC236}">
                      <a16:creationId xmlns:a16="http://schemas.microsoft.com/office/drawing/2014/main" id="{FC6CBC17-3327-6D9E-CD05-A5B8DF7CB542}"/>
                    </a:ext>
                  </a:extLst>
                </p:cNvPr>
                <p:cNvGrpSpPr/>
                <p:nvPr/>
              </p:nvGrpSpPr>
              <p:grpSpPr>
                <a:xfrm>
                  <a:off x="11686772" y="5297704"/>
                  <a:ext cx="146824" cy="7903"/>
                  <a:chOff x="11686772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id="{D42CB073-2584-F655-FC50-CA718AF31FB3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996" name="Graphic 32">
                    <a:extLst>
                      <a:ext uri="{FF2B5EF4-FFF2-40B4-BE49-F238E27FC236}">
                        <a16:creationId xmlns:a16="http://schemas.microsoft.com/office/drawing/2014/main" id="{2DB57D24-269C-FF9B-41BC-E42040606167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297704"/>
                    <a:ext cx="146824" cy="7903"/>
                    <a:chOff x="11686772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997" name="Freeform: Shape 996">
                      <a:extLst>
                        <a:ext uri="{FF2B5EF4-FFF2-40B4-BE49-F238E27FC236}">
                          <a16:creationId xmlns:a16="http://schemas.microsoft.com/office/drawing/2014/main" id="{E447E969-F4E9-46C4-07BB-2DCB7130F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98" name="Freeform: Shape 997">
                      <a:extLst>
                        <a:ext uri="{FF2B5EF4-FFF2-40B4-BE49-F238E27FC236}">
                          <a16:creationId xmlns:a16="http://schemas.microsoft.com/office/drawing/2014/main" id="{69CF5660-D2FA-5534-C2EE-1EC86E3B8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99" name="Freeform: Shape 998">
                      <a:extLst>
                        <a:ext uri="{FF2B5EF4-FFF2-40B4-BE49-F238E27FC236}">
                          <a16:creationId xmlns:a16="http://schemas.microsoft.com/office/drawing/2014/main" id="{C964926E-540F-187E-2083-EEDF57B63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0" name="Freeform: Shape 999">
                      <a:extLst>
                        <a:ext uri="{FF2B5EF4-FFF2-40B4-BE49-F238E27FC236}">
                          <a16:creationId xmlns:a16="http://schemas.microsoft.com/office/drawing/2014/main" id="{299C1B36-BF51-D0FE-4EEF-53C9BCD9B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439" name="Graphic 32">
              <a:extLst>
                <a:ext uri="{FF2B5EF4-FFF2-40B4-BE49-F238E27FC236}">
                  <a16:creationId xmlns:a16="http://schemas.microsoft.com/office/drawing/2014/main" id="{BDB315FD-AB68-EFD3-4A89-22EE5B08AB22}"/>
                </a:ext>
              </a:extLst>
            </p:cNvPr>
            <p:cNvGrpSpPr/>
            <p:nvPr/>
          </p:nvGrpSpPr>
          <p:grpSpPr>
            <a:xfrm>
              <a:off x="14862032" y="8539100"/>
              <a:ext cx="86058" cy="544742"/>
              <a:chOff x="11715985" y="5450662"/>
              <a:chExt cx="86058" cy="544742"/>
            </a:xfrm>
            <a:solidFill>
              <a:srgbClr val="FFFFFF"/>
            </a:solidFill>
          </p:grpSpPr>
          <p:grpSp>
            <p:nvGrpSpPr>
              <p:cNvPr id="956" name="Graphic 32">
                <a:extLst>
                  <a:ext uri="{FF2B5EF4-FFF2-40B4-BE49-F238E27FC236}">
                    <a16:creationId xmlns:a16="http://schemas.microsoft.com/office/drawing/2014/main" id="{06370938-D3A2-6282-6202-DF9194116EA2}"/>
                  </a:ext>
                </a:extLst>
              </p:cNvPr>
              <p:cNvGrpSpPr/>
              <p:nvPr/>
            </p:nvGrpSpPr>
            <p:grpSpPr>
              <a:xfrm>
                <a:off x="11715985" y="5450662"/>
                <a:ext cx="86058" cy="9168"/>
                <a:chOff x="11715985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57796A5B-CE83-3C3E-3892-6113AB504DFC}"/>
                    </a:ext>
                  </a:extLst>
                </p:cNvPr>
                <p:cNvSpPr/>
                <p:nvPr/>
              </p:nvSpPr>
              <p:spPr>
                <a:xfrm rot="10800000">
                  <a:off x="11785540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95B6D111-5A97-49A0-F4C4-1D6BA0DB6595}"/>
                    </a:ext>
                  </a:extLst>
                </p:cNvPr>
                <p:cNvSpPr/>
                <p:nvPr/>
              </p:nvSpPr>
              <p:spPr>
                <a:xfrm rot="10800000">
                  <a:off x="11715985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57" name="Graphic 32">
                <a:extLst>
                  <a:ext uri="{FF2B5EF4-FFF2-40B4-BE49-F238E27FC236}">
                    <a16:creationId xmlns:a16="http://schemas.microsoft.com/office/drawing/2014/main" id="{1EC63325-6DEF-7BFD-A9D6-6E9EC1FEB2BF}"/>
                  </a:ext>
                </a:extLst>
              </p:cNvPr>
              <p:cNvGrpSpPr/>
              <p:nvPr/>
            </p:nvGrpSpPr>
            <p:grpSpPr>
              <a:xfrm>
                <a:off x="11715985" y="5504219"/>
                <a:ext cx="86058" cy="9168"/>
                <a:chOff x="11715985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1B775692-A3FB-FF62-7A33-3D45C4249B23}"/>
                    </a:ext>
                  </a:extLst>
                </p:cNvPr>
                <p:cNvSpPr/>
                <p:nvPr/>
              </p:nvSpPr>
              <p:spPr>
                <a:xfrm rot="10800000">
                  <a:off x="11785540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5DEE8185-8985-863D-F350-42925BC58AD5}"/>
                    </a:ext>
                  </a:extLst>
                </p:cNvPr>
                <p:cNvSpPr/>
                <p:nvPr/>
              </p:nvSpPr>
              <p:spPr>
                <a:xfrm rot="10800000">
                  <a:off x="11715985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58" name="Graphic 32">
                <a:extLst>
                  <a:ext uri="{FF2B5EF4-FFF2-40B4-BE49-F238E27FC236}">
                    <a16:creationId xmlns:a16="http://schemas.microsoft.com/office/drawing/2014/main" id="{5CD8AB2C-09C9-0600-4237-377F23F0C8CC}"/>
                  </a:ext>
                </a:extLst>
              </p:cNvPr>
              <p:cNvGrpSpPr/>
              <p:nvPr/>
            </p:nvGrpSpPr>
            <p:grpSpPr>
              <a:xfrm>
                <a:off x="11715985" y="5557777"/>
                <a:ext cx="86058" cy="9168"/>
                <a:chOff x="11715985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id="{6B979F88-D97E-1E51-B886-15FC948C6A7C}"/>
                    </a:ext>
                  </a:extLst>
                </p:cNvPr>
                <p:cNvSpPr/>
                <p:nvPr/>
              </p:nvSpPr>
              <p:spPr>
                <a:xfrm rot="10800000">
                  <a:off x="11785540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AA5158CB-C5C7-7DB2-3296-6C6A384582ED}"/>
                    </a:ext>
                  </a:extLst>
                </p:cNvPr>
                <p:cNvSpPr/>
                <p:nvPr/>
              </p:nvSpPr>
              <p:spPr>
                <a:xfrm rot="10800000">
                  <a:off x="11715985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59" name="Graphic 32">
                <a:extLst>
                  <a:ext uri="{FF2B5EF4-FFF2-40B4-BE49-F238E27FC236}">
                    <a16:creationId xmlns:a16="http://schemas.microsoft.com/office/drawing/2014/main" id="{E0DA4D1A-BD0E-3451-E71D-7229BD1B1055}"/>
                  </a:ext>
                </a:extLst>
              </p:cNvPr>
              <p:cNvGrpSpPr/>
              <p:nvPr/>
            </p:nvGrpSpPr>
            <p:grpSpPr>
              <a:xfrm>
                <a:off x="11715985" y="5611334"/>
                <a:ext cx="86058" cy="9168"/>
                <a:chOff x="11715985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453D331C-8407-C31A-4F9A-068FCE77A11A}"/>
                    </a:ext>
                  </a:extLst>
                </p:cNvPr>
                <p:cNvSpPr/>
                <p:nvPr/>
              </p:nvSpPr>
              <p:spPr>
                <a:xfrm rot="10800000">
                  <a:off x="11785540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77A218E1-C5DF-1FE8-70FE-B625E7049FA0}"/>
                    </a:ext>
                  </a:extLst>
                </p:cNvPr>
                <p:cNvSpPr/>
                <p:nvPr/>
              </p:nvSpPr>
              <p:spPr>
                <a:xfrm rot="10800000">
                  <a:off x="11715985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32">
                <a:extLst>
                  <a:ext uri="{FF2B5EF4-FFF2-40B4-BE49-F238E27FC236}">
                    <a16:creationId xmlns:a16="http://schemas.microsoft.com/office/drawing/2014/main" id="{D7E46E63-C36B-7BF8-28CA-D81B1B2565E8}"/>
                  </a:ext>
                </a:extLst>
              </p:cNvPr>
              <p:cNvGrpSpPr/>
              <p:nvPr/>
            </p:nvGrpSpPr>
            <p:grpSpPr>
              <a:xfrm>
                <a:off x="11715985" y="5664891"/>
                <a:ext cx="86058" cy="9168"/>
                <a:chOff x="11715985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53B62C32-F440-7EC4-DDDD-8F94496DCB45}"/>
                    </a:ext>
                  </a:extLst>
                </p:cNvPr>
                <p:cNvSpPr/>
                <p:nvPr/>
              </p:nvSpPr>
              <p:spPr>
                <a:xfrm rot="10800000">
                  <a:off x="11785540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F8952504-1D86-A920-BE58-D348DB33E45D}"/>
                    </a:ext>
                  </a:extLst>
                </p:cNvPr>
                <p:cNvSpPr/>
                <p:nvPr/>
              </p:nvSpPr>
              <p:spPr>
                <a:xfrm rot="10800000">
                  <a:off x="11715985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1" name="Graphic 32">
                <a:extLst>
                  <a:ext uri="{FF2B5EF4-FFF2-40B4-BE49-F238E27FC236}">
                    <a16:creationId xmlns:a16="http://schemas.microsoft.com/office/drawing/2014/main" id="{F95957FB-72F1-A203-DEBA-0358DFF05A0A}"/>
                  </a:ext>
                </a:extLst>
              </p:cNvPr>
              <p:cNvGrpSpPr/>
              <p:nvPr/>
            </p:nvGrpSpPr>
            <p:grpSpPr>
              <a:xfrm>
                <a:off x="11715985" y="5718449"/>
                <a:ext cx="86058" cy="9168"/>
                <a:chOff x="11715985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977" name="Freeform: Shape 976">
                  <a:extLst>
                    <a:ext uri="{FF2B5EF4-FFF2-40B4-BE49-F238E27FC236}">
                      <a16:creationId xmlns:a16="http://schemas.microsoft.com/office/drawing/2014/main" id="{0C7D2E8E-4D21-0A61-ED4C-6229044887F1}"/>
                    </a:ext>
                  </a:extLst>
                </p:cNvPr>
                <p:cNvSpPr/>
                <p:nvPr/>
              </p:nvSpPr>
              <p:spPr>
                <a:xfrm rot="10800000">
                  <a:off x="11785540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B3679771-92C4-C43F-DC2E-CFFB520D8D43}"/>
                    </a:ext>
                  </a:extLst>
                </p:cNvPr>
                <p:cNvSpPr/>
                <p:nvPr/>
              </p:nvSpPr>
              <p:spPr>
                <a:xfrm rot="10800000">
                  <a:off x="11715985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2" name="Graphic 32">
                <a:extLst>
                  <a:ext uri="{FF2B5EF4-FFF2-40B4-BE49-F238E27FC236}">
                    <a16:creationId xmlns:a16="http://schemas.microsoft.com/office/drawing/2014/main" id="{A9CEB1B7-2E6C-2CFD-91BA-3000B042CDB9}"/>
                  </a:ext>
                </a:extLst>
              </p:cNvPr>
              <p:cNvGrpSpPr/>
              <p:nvPr/>
            </p:nvGrpSpPr>
            <p:grpSpPr>
              <a:xfrm>
                <a:off x="11715985" y="5772006"/>
                <a:ext cx="86058" cy="9168"/>
                <a:chOff x="11715985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975" name="Freeform: Shape 974">
                  <a:extLst>
                    <a:ext uri="{FF2B5EF4-FFF2-40B4-BE49-F238E27FC236}">
                      <a16:creationId xmlns:a16="http://schemas.microsoft.com/office/drawing/2014/main" id="{C0C30692-E2B2-49E5-0647-BA41E63EF4FA}"/>
                    </a:ext>
                  </a:extLst>
                </p:cNvPr>
                <p:cNvSpPr/>
                <p:nvPr/>
              </p:nvSpPr>
              <p:spPr>
                <a:xfrm rot="10800000">
                  <a:off x="11785540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5896397A-7C73-9C1D-F6A5-3D667C4163F2}"/>
                    </a:ext>
                  </a:extLst>
                </p:cNvPr>
                <p:cNvSpPr/>
                <p:nvPr/>
              </p:nvSpPr>
              <p:spPr>
                <a:xfrm rot="10800000">
                  <a:off x="11715985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3" name="Graphic 32">
                <a:extLst>
                  <a:ext uri="{FF2B5EF4-FFF2-40B4-BE49-F238E27FC236}">
                    <a16:creationId xmlns:a16="http://schemas.microsoft.com/office/drawing/2014/main" id="{97F12185-0F51-C529-C809-2DEF018C56CD}"/>
                  </a:ext>
                </a:extLst>
              </p:cNvPr>
              <p:cNvGrpSpPr/>
              <p:nvPr/>
            </p:nvGrpSpPr>
            <p:grpSpPr>
              <a:xfrm>
                <a:off x="11715985" y="5825564"/>
                <a:ext cx="86058" cy="9168"/>
                <a:chOff x="11715985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973" name="Freeform: Shape 972">
                  <a:extLst>
                    <a:ext uri="{FF2B5EF4-FFF2-40B4-BE49-F238E27FC236}">
                      <a16:creationId xmlns:a16="http://schemas.microsoft.com/office/drawing/2014/main" id="{1599E3CD-949D-AA6E-B37A-9A4012E951D8}"/>
                    </a:ext>
                  </a:extLst>
                </p:cNvPr>
                <p:cNvSpPr/>
                <p:nvPr/>
              </p:nvSpPr>
              <p:spPr>
                <a:xfrm rot="10800000">
                  <a:off x="11785540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4" name="Freeform: Shape 973">
                  <a:extLst>
                    <a:ext uri="{FF2B5EF4-FFF2-40B4-BE49-F238E27FC236}">
                      <a16:creationId xmlns:a16="http://schemas.microsoft.com/office/drawing/2014/main" id="{1D370F77-CAFB-2FDA-926F-552A7587CDA5}"/>
                    </a:ext>
                  </a:extLst>
                </p:cNvPr>
                <p:cNvSpPr/>
                <p:nvPr/>
              </p:nvSpPr>
              <p:spPr>
                <a:xfrm rot="10800000">
                  <a:off x="11715985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4" name="Graphic 32">
                <a:extLst>
                  <a:ext uri="{FF2B5EF4-FFF2-40B4-BE49-F238E27FC236}">
                    <a16:creationId xmlns:a16="http://schemas.microsoft.com/office/drawing/2014/main" id="{BA5D3149-959F-538B-656A-D27516D86732}"/>
                  </a:ext>
                </a:extLst>
              </p:cNvPr>
              <p:cNvGrpSpPr/>
              <p:nvPr/>
            </p:nvGrpSpPr>
            <p:grpSpPr>
              <a:xfrm>
                <a:off x="11715985" y="5879121"/>
                <a:ext cx="86058" cy="9168"/>
                <a:chOff x="11715985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971" name="Freeform: Shape 970">
                  <a:extLst>
                    <a:ext uri="{FF2B5EF4-FFF2-40B4-BE49-F238E27FC236}">
                      <a16:creationId xmlns:a16="http://schemas.microsoft.com/office/drawing/2014/main" id="{EE8DEC16-0DE9-4280-2171-7AC8B2F0418F}"/>
                    </a:ext>
                  </a:extLst>
                </p:cNvPr>
                <p:cNvSpPr/>
                <p:nvPr/>
              </p:nvSpPr>
              <p:spPr>
                <a:xfrm rot="10800000">
                  <a:off x="11785540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2" name="Freeform: Shape 971">
                  <a:extLst>
                    <a:ext uri="{FF2B5EF4-FFF2-40B4-BE49-F238E27FC236}">
                      <a16:creationId xmlns:a16="http://schemas.microsoft.com/office/drawing/2014/main" id="{9DB4DA2A-0B17-A921-DA71-4383764F29E9}"/>
                    </a:ext>
                  </a:extLst>
                </p:cNvPr>
                <p:cNvSpPr/>
                <p:nvPr/>
              </p:nvSpPr>
              <p:spPr>
                <a:xfrm rot="10800000">
                  <a:off x="11715985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5" name="Graphic 32">
                <a:extLst>
                  <a:ext uri="{FF2B5EF4-FFF2-40B4-BE49-F238E27FC236}">
                    <a16:creationId xmlns:a16="http://schemas.microsoft.com/office/drawing/2014/main" id="{A61E2A2B-E52D-2910-B896-EC7A027F10B3}"/>
                  </a:ext>
                </a:extLst>
              </p:cNvPr>
              <p:cNvGrpSpPr/>
              <p:nvPr/>
            </p:nvGrpSpPr>
            <p:grpSpPr>
              <a:xfrm>
                <a:off x="11715985" y="5932678"/>
                <a:ext cx="86058" cy="9168"/>
                <a:chOff x="11715985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969" name="Freeform: Shape 968">
                  <a:extLst>
                    <a:ext uri="{FF2B5EF4-FFF2-40B4-BE49-F238E27FC236}">
                      <a16:creationId xmlns:a16="http://schemas.microsoft.com/office/drawing/2014/main" id="{875BA8A6-6D18-4C60-BD32-7BA8D7EC6E2C}"/>
                    </a:ext>
                  </a:extLst>
                </p:cNvPr>
                <p:cNvSpPr/>
                <p:nvPr/>
              </p:nvSpPr>
              <p:spPr>
                <a:xfrm rot="10800000">
                  <a:off x="11785540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0" name="Freeform: Shape 969">
                  <a:extLst>
                    <a:ext uri="{FF2B5EF4-FFF2-40B4-BE49-F238E27FC236}">
                      <a16:creationId xmlns:a16="http://schemas.microsoft.com/office/drawing/2014/main" id="{EDE865C1-5CA9-EB1A-6474-422623E0CC07}"/>
                    </a:ext>
                  </a:extLst>
                </p:cNvPr>
                <p:cNvSpPr/>
                <p:nvPr/>
              </p:nvSpPr>
              <p:spPr>
                <a:xfrm rot="10800000">
                  <a:off x="11715985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6" name="Graphic 32">
                <a:extLst>
                  <a:ext uri="{FF2B5EF4-FFF2-40B4-BE49-F238E27FC236}">
                    <a16:creationId xmlns:a16="http://schemas.microsoft.com/office/drawing/2014/main" id="{A619E7CF-F983-B957-38D3-0941A0C85D60}"/>
                  </a:ext>
                </a:extLst>
              </p:cNvPr>
              <p:cNvGrpSpPr/>
              <p:nvPr/>
            </p:nvGrpSpPr>
            <p:grpSpPr>
              <a:xfrm>
                <a:off x="11715985" y="5986236"/>
                <a:ext cx="86058" cy="9168"/>
                <a:chOff x="11715985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967" name="Freeform: Shape 966">
                  <a:extLst>
                    <a:ext uri="{FF2B5EF4-FFF2-40B4-BE49-F238E27FC236}">
                      <a16:creationId xmlns:a16="http://schemas.microsoft.com/office/drawing/2014/main" id="{4CA444BA-2C99-E365-18F1-2E80D0F6C0B6}"/>
                    </a:ext>
                  </a:extLst>
                </p:cNvPr>
                <p:cNvSpPr/>
                <p:nvPr/>
              </p:nvSpPr>
              <p:spPr>
                <a:xfrm rot="10800000">
                  <a:off x="11785540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8" name="Freeform: Shape 967">
                  <a:extLst>
                    <a:ext uri="{FF2B5EF4-FFF2-40B4-BE49-F238E27FC236}">
                      <a16:creationId xmlns:a16="http://schemas.microsoft.com/office/drawing/2014/main" id="{E93B825C-AE88-798D-6E7A-918FA995D167}"/>
                    </a:ext>
                  </a:extLst>
                </p:cNvPr>
                <p:cNvSpPr/>
                <p:nvPr/>
              </p:nvSpPr>
              <p:spPr>
                <a:xfrm rot="10800000">
                  <a:off x="11715985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0" name="Graphic 32">
              <a:extLst>
                <a:ext uri="{FF2B5EF4-FFF2-40B4-BE49-F238E27FC236}">
                  <a16:creationId xmlns:a16="http://schemas.microsoft.com/office/drawing/2014/main" id="{DD0E6F41-DFCB-EA21-5EC5-931D85B95F61}"/>
                </a:ext>
              </a:extLst>
            </p:cNvPr>
            <p:cNvGrpSpPr/>
            <p:nvPr/>
          </p:nvGrpSpPr>
          <p:grpSpPr>
            <a:xfrm>
              <a:off x="14558139" y="7766723"/>
              <a:ext cx="140754" cy="279231"/>
              <a:chOff x="11412092" y="4678285"/>
              <a:chExt cx="140754" cy="279231"/>
            </a:xfrm>
            <a:solidFill>
              <a:srgbClr val="FFFFFF"/>
            </a:solidFill>
          </p:grpSpPr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D6715AF6-14D1-2DC1-2A84-B863706C73C0}"/>
                  </a:ext>
                </a:extLst>
              </p:cNvPr>
              <p:cNvSpPr/>
              <p:nvPr/>
            </p:nvSpPr>
            <p:spPr>
              <a:xfrm>
                <a:off x="11412092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2773839F-61F0-0E0A-3E0D-C22D7886709E}"/>
                  </a:ext>
                </a:extLst>
              </p:cNvPr>
              <p:cNvSpPr/>
              <p:nvPr/>
            </p:nvSpPr>
            <p:spPr>
              <a:xfrm>
                <a:off x="11412092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95046FB1-2C6C-322C-48F0-643A3A19D287}"/>
                  </a:ext>
                </a:extLst>
              </p:cNvPr>
              <p:cNvSpPr/>
              <p:nvPr/>
            </p:nvSpPr>
            <p:spPr>
              <a:xfrm>
                <a:off x="11412092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BD317B32-EB7B-9586-D946-E12F7C41AF2B}"/>
                  </a:ext>
                </a:extLst>
              </p:cNvPr>
              <p:cNvSpPr/>
              <p:nvPr/>
            </p:nvSpPr>
            <p:spPr>
              <a:xfrm>
                <a:off x="11412092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AD9E4D04-0379-7A05-6775-88FB42B5AD6E}"/>
                  </a:ext>
                </a:extLst>
              </p:cNvPr>
              <p:cNvSpPr/>
              <p:nvPr/>
            </p:nvSpPr>
            <p:spPr>
              <a:xfrm>
                <a:off x="11412092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220002CA-CA64-3D3C-B511-EB92D6F3012F}"/>
                  </a:ext>
                </a:extLst>
              </p:cNvPr>
              <p:cNvSpPr/>
              <p:nvPr/>
            </p:nvSpPr>
            <p:spPr>
              <a:xfrm>
                <a:off x="11412092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42BC1F3D-DA0E-D97A-FF2A-2D4259FAF409}"/>
                  </a:ext>
                </a:extLst>
              </p:cNvPr>
              <p:cNvSpPr/>
              <p:nvPr/>
            </p:nvSpPr>
            <p:spPr>
              <a:xfrm>
                <a:off x="11412092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B2AEA2AA-6EEF-C3D6-BC22-45B226DA4155}"/>
                  </a:ext>
                </a:extLst>
              </p:cNvPr>
              <p:cNvSpPr/>
              <p:nvPr/>
            </p:nvSpPr>
            <p:spPr>
              <a:xfrm>
                <a:off x="11412092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81AB85AA-624E-0925-9A07-F600E93AEAD4}"/>
                  </a:ext>
                </a:extLst>
              </p:cNvPr>
              <p:cNvSpPr/>
              <p:nvPr/>
            </p:nvSpPr>
            <p:spPr>
              <a:xfrm>
                <a:off x="11412092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FE5FCF06-7FE7-4878-679E-A94DFC82E886}"/>
                  </a:ext>
                </a:extLst>
              </p:cNvPr>
              <p:cNvSpPr/>
              <p:nvPr/>
            </p:nvSpPr>
            <p:spPr>
              <a:xfrm>
                <a:off x="11412092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32">
              <a:extLst>
                <a:ext uri="{FF2B5EF4-FFF2-40B4-BE49-F238E27FC236}">
                  <a16:creationId xmlns:a16="http://schemas.microsoft.com/office/drawing/2014/main" id="{1EA60E68-56E6-8AD2-AE21-2D53A4DE46E7}"/>
                </a:ext>
              </a:extLst>
            </p:cNvPr>
            <p:cNvGrpSpPr/>
            <p:nvPr/>
          </p:nvGrpSpPr>
          <p:grpSpPr>
            <a:xfrm>
              <a:off x="14111975" y="8328411"/>
              <a:ext cx="555302" cy="765927"/>
              <a:chOff x="10965928" y="5239973"/>
              <a:chExt cx="555302" cy="765927"/>
            </a:xfrm>
          </p:grpSpPr>
          <p:grpSp>
            <p:nvGrpSpPr>
              <p:cNvPr id="932" name="Graphic 32">
                <a:extLst>
                  <a:ext uri="{FF2B5EF4-FFF2-40B4-BE49-F238E27FC236}">
                    <a16:creationId xmlns:a16="http://schemas.microsoft.com/office/drawing/2014/main" id="{B05C76C8-DB7A-F3F4-7F33-8D822BFB6D0A}"/>
                  </a:ext>
                </a:extLst>
              </p:cNvPr>
              <p:cNvGrpSpPr/>
              <p:nvPr/>
            </p:nvGrpSpPr>
            <p:grpSpPr>
              <a:xfrm>
                <a:off x="11213987" y="5239973"/>
                <a:ext cx="282393" cy="48688"/>
                <a:chOff x="11213987" y="5239973"/>
                <a:chExt cx="282393" cy="48688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A8532255-E72D-B68F-16D0-E0F0EFAEE222}"/>
                    </a:ext>
                  </a:extLst>
                </p:cNvPr>
                <p:cNvSpPr/>
                <p:nvPr/>
              </p:nvSpPr>
              <p:spPr>
                <a:xfrm>
                  <a:off x="11288664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6 w 207716"/>
                    <a:gd name="connsiteY1" fmla="*/ 0 h 48625"/>
                    <a:gd name="connsiteX2" fmla="*/ 207716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6" y="0"/>
                      </a:lnTo>
                      <a:lnTo>
                        <a:pt x="207716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26E6DE75-9F73-4A33-FF09-A4A08B500D5F}"/>
                    </a:ext>
                  </a:extLst>
                </p:cNvPr>
                <p:cNvSpPr/>
                <p:nvPr/>
              </p:nvSpPr>
              <p:spPr>
                <a:xfrm rot="10800000">
                  <a:off x="11213987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3" name="Graphic 32">
                <a:extLst>
                  <a:ext uri="{FF2B5EF4-FFF2-40B4-BE49-F238E27FC236}">
                    <a16:creationId xmlns:a16="http://schemas.microsoft.com/office/drawing/2014/main" id="{2BC1D4BC-0D96-298E-03EE-E3D32E0C56C0}"/>
                  </a:ext>
                </a:extLst>
              </p:cNvPr>
              <p:cNvGrpSpPr/>
              <p:nvPr/>
            </p:nvGrpSpPr>
            <p:grpSpPr>
              <a:xfrm>
                <a:off x="11057994" y="5256161"/>
                <a:ext cx="188304" cy="32501"/>
                <a:chOff x="11057994" y="5256161"/>
                <a:chExt cx="188304" cy="32501"/>
              </a:xfrm>
            </p:grpSpPr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13A40C25-DADB-9362-F177-FB40B3EC8850}"/>
                    </a:ext>
                  </a:extLst>
                </p:cNvPr>
                <p:cNvSpPr/>
                <p:nvPr/>
              </p:nvSpPr>
              <p:spPr>
                <a:xfrm>
                  <a:off x="11107821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D2CA9F04-AF9D-0F5D-4DBA-5059D66E3433}"/>
                    </a:ext>
                  </a:extLst>
                </p:cNvPr>
                <p:cNvSpPr/>
                <p:nvPr/>
              </p:nvSpPr>
              <p:spPr>
                <a:xfrm rot="10800000">
                  <a:off x="11057994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4" name="Graphic 32">
                <a:extLst>
                  <a:ext uri="{FF2B5EF4-FFF2-40B4-BE49-F238E27FC236}">
                    <a16:creationId xmlns:a16="http://schemas.microsoft.com/office/drawing/2014/main" id="{09767FC8-55D6-28E0-F058-8BB476DFCB39}"/>
                  </a:ext>
                </a:extLst>
              </p:cNvPr>
              <p:cNvGrpSpPr/>
              <p:nvPr/>
            </p:nvGrpSpPr>
            <p:grpSpPr>
              <a:xfrm>
                <a:off x="10965928" y="5274055"/>
                <a:ext cx="555302" cy="731845"/>
                <a:chOff x="10965928" y="5274055"/>
                <a:chExt cx="555302" cy="731845"/>
              </a:xfrm>
            </p:grpSpPr>
            <p:sp>
              <p:nvSpPr>
                <p:cNvPr id="936" name="Freeform: Shape 935">
                  <a:extLst>
                    <a:ext uri="{FF2B5EF4-FFF2-40B4-BE49-F238E27FC236}">
                      <a16:creationId xmlns:a16="http://schemas.microsoft.com/office/drawing/2014/main" id="{D2291912-05AE-2E2A-060B-D23C00FBC1A5}"/>
                    </a:ext>
                  </a:extLst>
                </p:cNvPr>
                <p:cNvSpPr/>
                <p:nvPr/>
              </p:nvSpPr>
              <p:spPr>
                <a:xfrm>
                  <a:off x="11136149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7" name="Freeform: Shape 936">
                  <a:extLst>
                    <a:ext uri="{FF2B5EF4-FFF2-40B4-BE49-F238E27FC236}">
                      <a16:creationId xmlns:a16="http://schemas.microsoft.com/office/drawing/2014/main" id="{52AD80A6-9823-80E4-16B3-A85FAC911E1A}"/>
                    </a:ext>
                  </a:extLst>
                </p:cNvPr>
                <p:cNvSpPr/>
                <p:nvPr/>
              </p:nvSpPr>
              <p:spPr>
                <a:xfrm>
                  <a:off x="11169409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8" name="Freeform: Shape 937">
                  <a:extLst>
                    <a:ext uri="{FF2B5EF4-FFF2-40B4-BE49-F238E27FC236}">
                      <a16:creationId xmlns:a16="http://schemas.microsoft.com/office/drawing/2014/main" id="{AEB5D36D-5693-4710-B7FA-5ED35811E727}"/>
                    </a:ext>
                  </a:extLst>
                </p:cNvPr>
                <p:cNvSpPr/>
                <p:nvPr/>
              </p:nvSpPr>
              <p:spPr>
                <a:xfrm>
                  <a:off x="11169409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847E5546-85BA-7755-1C4A-5793DC2B35E5}"/>
                    </a:ext>
                  </a:extLst>
                </p:cNvPr>
                <p:cNvSpPr/>
                <p:nvPr/>
              </p:nvSpPr>
              <p:spPr>
                <a:xfrm>
                  <a:off x="11169409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FF130C39-2E70-6C44-1907-F85DE3D286BC}"/>
                    </a:ext>
                  </a:extLst>
                </p:cNvPr>
                <p:cNvSpPr/>
                <p:nvPr/>
              </p:nvSpPr>
              <p:spPr>
                <a:xfrm>
                  <a:off x="10965928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1 w 170220"/>
                    <a:gd name="connsiteY1" fmla="*/ 0 h 731845"/>
                    <a:gd name="connsiteX2" fmla="*/ 170221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1" y="0"/>
                      </a:lnTo>
                      <a:lnTo>
                        <a:pt x="170221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id="{C07C4761-7267-A20D-FDAF-003E8E55B348}"/>
                    </a:ext>
                  </a:extLst>
                </p:cNvPr>
                <p:cNvSpPr/>
                <p:nvPr/>
              </p:nvSpPr>
              <p:spPr>
                <a:xfrm>
                  <a:off x="10994509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6 w 112995"/>
                    <a:gd name="connsiteY1" fmla="*/ 0 h 690871"/>
                    <a:gd name="connsiteX2" fmla="*/ 112996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6" y="0"/>
                      </a:lnTo>
                      <a:lnTo>
                        <a:pt x="112996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BE213D92-7A0D-7786-5D8B-4399A11597CD}"/>
                  </a:ext>
                </a:extLst>
              </p:cNvPr>
              <p:cNvSpPr/>
              <p:nvPr/>
            </p:nvSpPr>
            <p:spPr>
              <a:xfrm>
                <a:off x="10977880" y="5315662"/>
                <a:ext cx="164402" cy="690175"/>
              </a:xfrm>
              <a:custGeom>
                <a:avLst/>
                <a:gdLst>
                  <a:gd name="connsiteX0" fmla="*/ 118053 w 164402"/>
                  <a:gd name="connsiteY0" fmla="*/ 251220 h 690175"/>
                  <a:gd name="connsiteX1" fmla="*/ 118053 w 164402"/>
                  <a:gd name="connsiteY1" fmla="*/ 353845 h 690175"/>
                  <a:gd name="connsiteX2" fmla="*/ 71641 w 164402"/>
                  <a:gd name="connsiteY2" fmla="*/ 353845 h 690175"/>
                  <a:gd name="connsiteX3" fmla="*/ 71641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3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3" y="251220"/>
                    </a:moveTo>
                    <a:lnTo>
                      <a:pt x="118053" y="353845"/>
                    </a:lnTo>
                    <a:lnTo>
                      <a:pt x="71641" y="353845"/>
                    </a:lnTo>
                    <a:lnTo>
                      <a:pt x="71641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3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32">
              <a:extLst>
                <a:ext uri="{FF2B5EF4-FFF2-40B4-BE49-F238E27FC236}">
                  <a16:creationId xmlns:a16="http://schemas.microsoft.com/office/drawing/2014/main" id="{E4C3B13B-8FD3-F47A-B9B9-5AAD5392A8DF}"/>
                </a:ext>
              </a:extLst>
            </p:cNvPr>
            <p:cNvGrpSpPr/>
            <p:nvPr/>
          </p:nvGrpSpPr>
          <p:grpSpPr>
            <a:xfrm>
              <a:off x="14526523" y="8401191"/>
              <a:ext cx="140754" cy="279231"/>
              <a:chOff x="11380476" y="5312753"/>
              <a:chExt cx="140754" cy="279231"/>
            </a:xfrm>
            <a:solidFill>
              <a:srgbClr val="FFFFFF"/>
            </a:solidFill>
          </p:grpSpPr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113476A2-B99F-E0DE-4D4D-128FD661EF39}"/>
                  </a:ext>
                </a:extLst>
              </p:cNvPr>
              <p:cNvSpPr/>
              <p:nvPr/>
            </p:nvSpPr>
            <p:spPr>
              <a:xfrm>
                <a:off x="11380476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A6B36435-CBBD-F580-5813-DA6E6BE90446}"/>
                  </a:ext>
                </a:extLst>
              </p:cNvPr>
              <p:cNvSpPr/>
              <p:nvPr/>
            </p:nvSpPr>
            <p:spPr>
              <a:xfrm>
                <a:off x="11380476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8A2CF734-EDF1-6724-F40A-DACEF0B4516D}"/>
                  </a:ext>
                </a:extLst>
              </p:cNvPr>
              <p:cNvSpPr/>
              <p:nvPr/>
            </p:nvSpPr>
            <p:spPr>
              <a:xfrm>
                <a:off x="11380476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968627D2-5219-E60B-D347-36D9AFE4047E}"/>
                  </a:ext>
                </a:extLst>
              </p:cNvPr>
              <p:cNvSpPr/>
              <p:nvPr/>
            </p:nvSpPr>
            <p:spPr>
              <a:xfrm>
                <a:off x="11380476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E7FA4881-F7D8-EDB3-2CC3-D26F4FD3128B}"/>
                  </a:ext>
                </a:extLst>
              </p:cNvPr>
              <p:cNvSpPr/>
              <p:nvPr/>
            </p:nvSpPr>
            <p:spPr>
              <a:xfrm>
                <a:off x="11380476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CD26F75B-1334-89E5-AE99-3B3EC091F7FE}"/>
                  </a:ext>
                </a:extLst>
              </p:cNvPr>
              <p:cNvSpPr/>
              <p:nvPr/>
            </p:nvSpPr>
            <p:spPr>
              <a:xfrm>
                <a:off x="11380476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8D2A3ECD-5B83-FA29-65B9-5CAF0F2AB8D4}"/>
                  </a:ext>
                </a:extLst>
              </p:cNvPr>
              <p:cNvSpPr/>
              <p:nvPr/>
            </p:nvSpPr>
            <p:spPr>
              <a:xfrm>
                <a:off x="11380476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ED16E5D6-3130-F225-4AD9-68F0A9C1B5C8}"/>
                  </a:ext>
                </a:extLst>
              </p:cNvPr>
              <p:cNvSpPr/>
              <p:nvPr/>
            </p:nvSpPr>
            <p:spPr>
              <a:xfrm>
                <a:off x="11380476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328A7006-8014-1ED9-EED6-72586D0E5711}"/>
                  </a:ext>
                </a:extLst>
              </p:cNvPr>
              <p:cNvSpPr/>
              <p:nvPr/>
            </p:nvSpPr>
            <p:spPr>
              <a:xfrm>
                <a:off x="11380476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2C807917-16CB-3160-9EE9-B6445F572F20}"/>
                  </a:ext>
                </a:extLst>
              </p:cNvPr>
              <p:cNvSpPr/>
              <p:nvPr/>
            </p:nvSpPr>
            <p:spPr>
              <a:xfrm>
                <a:off x="11380476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3" name="Graphic 32">
              <a:extLst>
                <a:ext uri="{FF2B5EF4-FFF2-40B4-BE49-F238E27FC236}">
                  <a16:creationId xmlns:a16="http://schemas.microsoft.com/office/drawing/2014/main" id="{7C98E96C-BFEF-35B6-9D11-D7DBC38A8415}"/>
                </a:ext>
              </a:extLst>
            </p:cNvPr>
            <p:cNvGrpSpPr/>
            <p:nvPr/>
          </p:nvGrpSpPr>
          <p:grpSpPr>
            <a:xfrm>
              <a:off x="13676561" y="7702416"/>
              <a:ext cx="491627" cy="79039"/>
              <a:chOff x="10530514" y="4613978"/>
              <a:chExt cx="491627" cy="79039"/>
            </a:xfrm>
          </p:grpSpPr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F16EFB04-5A1B-BB7F-1D36-EE8693287C87}"/>
                  </a:ext>
                </a:extLst>
              </p:cNvPr>
              <p:cNvSpPr/>
              <p:nvPr/>
            </p:nvSpPr>
            <p:spPr>
              <a:xfrm>
                <a:off x="10530514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8 w 384955"/>
                  <a:gd name="connsiteY2" fmla="*/ 0 h 79039"/>
                  <a:gd name="connsiteX3" fmla="*/ 90168 w 384955"/>
                  <a:gd name="connsiteY3" fmla="*/ 25293 h 79039"/>
                  <a:gd name="connsiteX4" fmla="*/ 60955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B2A026EB-799B-F64C-0531-654F679FB7FF}"/>
                  </a:ext>
                </a:extLst>
              </p:cNvPr>
              <p:cNvSpPr/>
              <p:nvPr/>
            </p:nvSpPr>
            <p:spPr>
              <a:xfrm>
                <a:off x="10808734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8 w 213407"/>
                  <a:gd name="connsiteY6" fmla="*/ 0 h 79039"/>
                  <a:gd name="connsiteX7" fmla="*/ 90168 w 213407"/>
                  <a:gd name="connsiteY7" fmla="*/ 25293 h 79039"/>
                  <a:gd name="connsiteX8" fmla="*/ 60955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32">
              <a:extLst>
                <a:ext uri="{FF2B5EF4-FFF2-40B4-BE49-F238E27FC236}">
                  <a16:creationId xmlns:a16="http://schemas.microsoft.com/office/drawing/2014/main" id="{9964AF8A-6F92-A028-97B6-4407CD4A3F49}"/>
                </a:ext>
              </a:extLst>
            </p:cNvPr>
            <p:cNvGrpSpPr/>
            <p:nvPr/>
          </p:nvGrpSpPr>
          <p:grpSpPr>
            <a:xfrm>
              <a:off x="13666064" y="7778863"/>
              <a:ext cx="512177" cy="1314653"/>
              <a:chOff x="10520017" y="4690425"/>
              <a:chExt cx="512177" cy="1314653"/>
            </a:xfrm>
          </p:grpSpPr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18D87A63-E2D5-5623-DBF6-9B879AA1CDAC}"/>
                  </a:ext>
                </a:extLst>
              </p:cNvPr>
              <p:cNvSpPr/>
              <p:nvPr/>
            </p:nvSpPr>
            <p:spPr>
              <a:xfrm>
                <a:off x="10614865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7791BECE-50BA-9596-C8B3-1B7DCD901AC4}"/>
                  </a:ext>
                </a:extLst>
              </p:cNvPr>
              <p:cNvSpPr/>
              <p:nvPr/>
            </p:nvSpPr>
            <p:spPr>
              <a:xfrm>
                <a:off x="10520017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32">
              <a:extLst>
                <a:ext uri="{FF2B5EF4-FFF2-40B4-BE49-F238E27FC236}">
                  <a16:creationId xmlns:a16="http://schemas.microsoft.com/office/drawing/2014/main" id="{279FEE7A-9494-ECA1-9148-7D9E348482BB}"/>
                </a:ext>
              </a:extLst>
            </p:cNvPr>
            <p:cNvGrpSpPr/>
            <p:nvPr/>
          </p:nvGrpSpPr>
          <p:grpSpPr>
            <a:xfrm>
              <a:off x="14038563" y="7860496"/>
              <a:ext cx="99084" cy="1134000"/>
              <a:chOff x="10892516" y="4772058"/>
              <a:chExt cx="99084" cy="1134000"/>
            </a:xfrm>
            <a:solidFill>
              <a:srgbClr val="FFFFFF"/>
            </a:solidFill>
          </p:grpSpPr>
          <p:grpSp>
            <p:nvGrpSpPr>
              <p:cNvPr id="898" name="Graphic 32">
                <a:extLst>
                  <a:ext uri="{FF2B5EF4-FFF2-40B4-BE49-F238E27FC236}">
                    <a16:creationId xmlns:a16="http://schemas.microsoft.com/office/drawing/2014/main" id="{0C5CFA3F-F2C6-12D1-F0E9-4BF30B869B68}"/>
                  </a:ext>
                </a:extLst>
              </p:cNvPr>
              <p:cNvGrpSpPr/>
              <p:nvPr/>
            </p:nvGrpSpPr>
            <p:grpSpPr>
              <a:xfrm>
                <a:off x="10892516" y="4772058"/>
                <a:ext cx="37939" cy="1134000"/>
                <a:chOff x="10892516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909" name="Graphic 32">
                  <a:extLst>
                    <a:ext uri="{FF2B5EF4-FFF2-40B4-BE49-F238E27FC236}">
                      <a16:creationId xmlns:a16="http://schemas.microsoft.com/office/drawing/2014/main" id="{8A9712EE-68F0-63A5-86D1-819A2A99E22A}"/>
                    </a:ext>
                  </a:extLst>
                </p:cNvPr>
                <p:cNvGrpSpPr/>
                <p:nvPr/>
              </p:nvGrpSpPr>
              <p:grpSpPr>
                <a:xfrm>
                  <a:off x="10892516" y="4772058"/>
                  <a:ext cx="37939" cy="355868"/>
                  <a:chOff x="10892516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6" name="Freeform: Shape 915">
                    <a:extLst>
                      <a:ext uri="{FF2B5EF4-FFF2-40B4-BE49-F238E27FC236}">
                        <a16:creationId xmlns:a16="http://schemas.microsoft.com/office/drawing/2014/main" id="{27970B7C-9DE2-FA46-238C-6D1110B2C75B}"/>
                      </a:ext>
                    </a:extLst>
                  </p:cNvPr>
                  <p:cNvSpPr/>
                  <p:nvPr/>
                </p:nvSpPr>
                <p:spPr>
                  <a:xfrm>
                    <a:off x="1089251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7" name="Freeform: Shape 916">
                    <a:extLst>
                      <a:ext uri="{FF2B5EF4-FFF2-40B4-BE49-F238E27FC236}">
                        <a16:creationId xmlns:a16="http://schemas.microsoft.com/office/drawing/2014/main" id="{ABCF6385-C1F1-DACB-3612-80DA96C5724C}"/>
                      </a:ext>
                    </a:extLst>
                  </p:cNvPr>
                  <p:cNvSpPr/>
                  <p:nvPr/>
                </p:nvSpPr>
                <p:spPr>
                  <a:xfrm>
                    <a:off x="1092097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10" name="Graphic 32">
                  <a:extLst>
                    <a:ext uri="{FF2B5EF4-FFF2-40B4-BE49-F238E27FC236}">
                      <a16:creationId xmlns:a16="http://schemas.microsoft.com/office/drawing/2014/main" id="{D691CFF3-B8DA-1B09-F0B0-5DA0CB85F147}"/>
                    </a:ext>
                  </a:extLst>
                </p:cNvPr>
                <p:cNvGrpSpPr/>
                <p:nvPr/>
              </p:nvGrpSpPr>
              <p:grpSpPr>
                <a:xfrm>
                  <a:off x="10892516" y="5160744"/>
                  <a:ext cx="37939" cy="355868"/>
                  <a:chOff x="10892516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4" name="Freeform: Shape 913">
                    <a:extLst>
                      <a:ext uri="{FF2B5EF4-FFF2-40B4-BE49-F238E27FC236}">
                        <a16:creationId xmlns:a16="http://schemas.microsoft.com/office/drawing/2014/main" id="{606B1CBA-C110-89F3-0152-E9DADF0F9768}"/>
                      </a:ext>
                    </a:extLst>
                  </p:cNvPr>
                  <p:cNvSpPr/>
                  <p:nvPr/>
                </p:nvSpPr>
                <p:spPr>
                  <a:xfrm>
                    <a:off x="1089251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5" name="Freeform: Shape 914">
                    <a:extLst>
                      <a:ext uri="{FF2B5EF4-FFF2-40B4-BE49-F238E27FC236}">
                        <a16:creationId xmlns:a16="http://schemas.microsoft.com/office/drawing/2014/main" id="{8D4B9EDD-9BAB-A0C0-3FF7-36AC39E7B421}"/>
                      </a:ext>
                    </a:extLst>
                  </p:cNvPr>
                  <p:cNvSpPr/>
                  <p:nvPr/>
                </p:nvSpPr>
                <p:spPr>
                  <a:xfrm>
                    <a:off x="1092097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11" name="Graphic 32">
                  <a:extLst>
                    <a:ext uri="{FF2B5EF4-FFF2-40B4-BE49-F238E27FC236}">
                      <a16:creationId xmlns:a16="http://schemas.microsoft.com/office/drawing/2014/main" id="{AEFEB884-30A7-A6E2-BF56-959D269C9CB2}"/>
                    </a:ext>
                  </a:extLst>
                </p:cNvPr>
                <p:cNvGrpSpPr/>
                <p:nvPr/>
              </p:nvGrpSpPr>
              <p:grpSpPr>
                <a:xfrm>
                  <a:off x="10892516" y="5550189"/>
                  <a:ext cx="37939" cy="355868"/>
                  <a:chOff x="10892516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2" name="Freeform: Shape 911">
                    <a:extLst>
                      <a:ext uri="{FF2B5EF4-FFF2-40B4-BE49-F238E27FC236}">
                        <a16:creationId xmlns:a16="http://schemas.microsoft.com/office/drawing/2014/main" id="{85E0FCFE-5015-6ED4-8E97-60FD0B0E92FB}"/>
                      </a:ext>
                    </a:extLst>
                  </p:cNvPr>
                  <p:cNvSpPr/>
                  <p:nvPr/>
                </p:nvSpPr>
                <p:spPr>
                  <a:xfrm>
                    <a:off x="1089251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3" name="Freeform: Shape 912">
                    <a:extLst>
                      <a:ext uri="{FF2B5EF4-FFF2-40B4-BE49-F238E27FC236}">
                        <a16:creationId xmlns:a16="http://schemas.microsoft.com/office/drawing/2014/main" id="{2B7BB94F-AB55-D9C1-1333-02E891951CDD}"/>
                      </a:ext>
                    </a:extLst>
                  </p:cNvPr>
                  <p:cNvSpPr/>
                  <p:nvPr/>
                </p:nvSpPr>
                <p:spPr>
                  <a:xfrm>
                    <a:off x="1092097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899" name="Graphic 32">
                <a:extLst>
                  <a:ext uri="{FF2B5EF4-FFF2-40B4-BE49-F238E27FC236}">
                    <a16:creationId xmlns:a16="http://schemas.microsoft.com/office/drawing/2014/main" id="{599D1EA6-EABE-A9A3-32FA-5B9BF33ED84B}"/>
                  </a:ext>
                </a:extLst>
              </p:cNvPr>
              <p:cNvGrpSpPr/>
              <p:nvPr/>
            </p:nvGrpSpPr>
            <p:grpSpPr>
              <a:xfrm>
                <a:off x="10953661" y="4772058"/>
                <a:ext cx="37939" cy="1134000"/>
                <a:chOff x="10953661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900" name="Graphic 32">
                  <a:extLst>
                    <a:ext uri="{FF2B5EF4-FFF2-40B4-BE49-F238E27FC236}">
                      <a16:creationId xmlns:a16="http://schemas.microsoft.com/office/drawing/2014/main" id="{43075208-5565-15D2-2A83-887C343C4435}"/>
                    </a:ext>
                  </a:extLst>
                </p:cNvPr>
                <p:cNvGrpSpPr/>
                <p:nvPr/>
              </p:nvGrpSpPr>
              <p:grpSpPr>
                <a:xfrm>
                  <a:off x="10953661" y="4772058"/>
                  <a:ext cx="37939" cy="355868"/>
                  <a:chOff x="10953661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7" name="Freeform: Shape 906">
                    <a:extLst>
                      <a:ext uri="{FF2B5EF4-FFF2-40B4-BE49-F238E27FC236}">
                        <a16:creationId xmlns:a16="http://schemas.microsoft.com/office/drawing/2014/main" id="{979AEAF2-5B0F-5340-0656-B67B72A2F6E8}"/>
                      </a:ext>
                    </a:extLst>
                  </p:cNvPr>
                  <p:cNvSpPr/>
                  <p:nvPr/>
                </p:nvSpPr>
                <p:spPr>
                  <a:xfrm>
                    <a:off x="1095366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id="{D371C0E4-32CB-E280-1DCC-DD909F60F545}"/>
                      </a:ext>
                    </a:extLst>
                  </p:cNvPr>
                  <p:cNvSpPr/>
                  <p:nvPr/>
                </p:nvSpPr>
                <p:spPr>
                  <a:xfrm>
                    <a:off x="1098211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01" name="Graphic 32">
                  <a:extLst>
                    <a:ext uri="{FF2B5EF4-FFF2-40B4-BE49-F238E27FC236}">
                      <a16:creationId xmlns:a16="http://schemas.microsoft.com/office/drawing/2014/main" id="{F92F09BE-BD72-3B19-E13F-D38D68219A18}"/>
                    </a:ext>
                  </a:extLst>
                </p:cNvPr>
                <p:cNvGrpSpPr/>
                <p:nvPr/>
              </p:nvGrpSpPr>
              <p:grpSpPr>
                <a:xfrm>
                  <a:off x="10953661" y="5160744"/>
                  <a:ext cx="37939" cy="355868"/>
                  <a:chOff x="10953661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5" name="Freeform: Shape 904">
                    <a:extLst>
                      <a:ext uri="{FF2B5EF4-FFF2-40B4-BE49-F238E27FC236}">
                        <a16:creationId xmlns:a16="http://schemas.microsoft.com/office/drawing/2014/main" id="{E990C8E4-E760-5682-C525-D05BCE0FC4EF}"/>
                      </a:ext>
                    </a:extLst>
                  </p:cNvPr>
                  <p:cNvSpPr/>
                  <p:nvPr/>
                </p:nvSpPr>
                <p:spPr>
                  <a:xfrm>
                    <a:off x="1095366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6" name="Freeform: Shape 905">
                    <a:extLst>
                      <a:ext uri="{FF2B5EF4-FFF2-40B4-BE49-F238E27FC236}">
                        <a16:creationId xmlns:a16="http://schemas.microsoft.com/office/drawing/2014/main" id="{DF142F94-2D27-4CEB-8144-58196AFCB5BF}"/>
                      </a:ext>
                    </a:extLst>
                  </p:cNvPr>
                  <p:cNvSpPr/>
                  <p:nvPr/>
                </p:nvSpPr>
                <p:spPr>
                  <a:xfrm>
                    <a:off x="1098211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02" name="Graphic 32">
                  <a:extLst>
                    <a:ext uri="{FF2B5EF4-FFF2-40B4-BE49-F238E27FC236}">
                      <a16:creationId xmlns:a16="http://schemas.microsoft.com/office/drawing/2014/main" id="{831185C8-FBE1-25B3-856C-74F80DDF69B9}"/>
                    </a:ext>
                  </a:extLst>
                </p:cNvPr>
                <p:cNvGrpSpPr/>
                <p:nvPr/>
              </p:nvGrpSpPr>
              <p:grpSpPr>
                <a:xfrm>
                  <a:off x="10953661" y="5550189"/>
                  <a:ext cx="37939" cy="355868"/>
                  <a:chOff x="10953661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3" name="Freeform: Shape 902">
                    <a:extLst>
                      <a:ext uri="{FF2B5EF4-FFF2-40B4-BE49-F238E27FC236}">
                        <a16:creationId xmlns:a16="http://schemas.microsoft.com/office/drawing/2014/main" id="{EAF5CAE8-698E-F4EC-F640-703F16EAB3BA}"/>
                      </a:ext>
                    </a:extLst>
                  </p:cNvPr>
                  <p:cNvSpPr/>
                  <p:nvPr/>
                </p:nvSpPr>
                <p:spPr>
                  <a:xfrm>
                    <a:off x="1095366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4" name="Freeform: Shape 903">
                    <a:extLst>
                      <a:ext uri="{FF2B5EF4-FFF2-40B4-BE49-F238E27FC236}">
                        <a16:creationId xmlns:a16="http://schemas.microsoft.com/office/drawing/2014/main" id="{D6192575-C781-8093-EE09-980C0BF29030}"/>
                      </a:ext>
                    </a:extLst>
                  </p:cNvPr>
                  <p:cNvSpPr/>
                  <p:nvPr/>
                </p:nvSpPr>
                <p:spPr>
                  <a:xfrm>
                    <a:off x="1098211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46" name="Graphic 32">
              <a:extLst>
                <a:ext uri="{FF2B5EF4-FFF2-40B4-BE49-F238E27FC236}">
                  <a16:creationId xmlns:a16="http://schemas.microsoft.com/office/drawing/2014/main" id="{5C9F6F5D-3D49-38C4-F8A3-4B47BDB41532}"/>
                </a:ext>
              </a:extLst>
            </p:cNvPr>
            <p:cNvGrpSpPr/>
            <p:nvPr/>
          </p:nvGrpSpPr>
          <p:grpSpPr>
            <a:xfrm>
              <a:off x="13708746" y="7837353"/>
              <a:ext cx="213217" cy="1199255"/>
              <a:chOff x="10562699" y="4748915"/>
              <a:chExt cx="213217" cy="1199255"/>
            </a:xfrm>
          </p:grpSpPr>
          <p:grpSp>
            <p:nvGrpSpPr>
              <p:cNvPr id="716" name="Graphic 32">
                <a:extLst>
                  <a:ext uri="{FF2B5EF4-FFF2-40B4-BE49-F238E27FC236}">
                    <a16:creationId xmlns:a16="http://schemas.microsoft.com/office/drawing/2014/main" id="{EDA283CC-76C2-06B2-FA07-CC51AB6762C4}"/>
                  </a:ext>
                </a:extLst>
              </p:cNvPr>
              <p:cNvGrpSpPr/>
              <p:nvPr/>
            </p:nvGrpSpPr>
            <p:grpSpPr>
              <a:xfrm>
                <a:off x="10592165" y="4748915"/>
                <a:ext cx="183751" cy="1199255"/>
                <a:chOff x="10592165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868" name="Freeform: Shape 867">
                  <a:extLst>
                    <a:ext uri="{FF2B5EF4-FFF2-40B4-BE49-F238E27FC236}">
                      <a16:creationId xmlns:a16="http://schemas.microsoft.com/office/drawing/2014/main" id="{57F5CE58-802A-478B-020C-6CD51B41D0DD}"/>
                    </a:ext>
                  </a:extLst>
                </p:cNvPr>
                <p:cNvSpPr/>
                <p:nvPr/>
              </p:nvSpPr>
              <p:spPr>
                <a:xfrm rot="10800000">
                  <a:off x="10621631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9" name="Freeform: Shape 868">
                  <a:extLst>
                    <a:ext uri="{FF2B5EF4-FFF2-40B4-BE49-F238E27FC236}">
                      <a16:creationId xmlns:a16="http://schemas.microsoft.com/office/drawing/2014/main" id="{8A5787E1-E5A7-2B40-AF82-FB21803296E7}"/>
                    </a:ext>
                  </a:extLst>
                </p:cNvPr>
                <p:cNvSpPr/>
                <p:nvPr/>
              </p:nvSpPr>
              <p:spPr>
                <a:xfrm rot="10800000">
                  <a:off x="10651034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0" name="Freeform: Shape 869">
                  <a:extLst>
                    <a:ext uri="{FF2B5EF4-FFF2-40B4-BE49-F238E27FC236}">
                      <a16:creationId xmlns:a16="http://schemas.microsoft.com/office/drawing/2014/main" id="{101F0FA2-C6C5-5780-338C-F48C963671E6}"/>
                    </a:ext>
                  </a:extLst>
                </p:cNvPr>
                <p:cNvSpPr/>
                <p:nvPr/>
              </p:nvSpPr>
              <p:spPr>
                <a:xfrm rot="10800000">
                  <a:off x="10621631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1" name="Freeform: Shape 870">
                  <a:extLst>
                    <a:ext uri="{FF2B5EF4-FFF2-40B4-BE49-F238E27FC236}">
                      <a16:creationId xmlns:a16="http://schemas.microsoft.com/office/drawing/2014/main" id="{E051F877-EEA4-D647-89C3-26712D24E41B}"/>
                    </a:ext>
                  </a:extLst>
                </p:cNvPr>
                <p:cNvSpPr/>
                <p:nvPr/>
              </p:nvSpPr>
              <p:spPr>
                <a:xfrm rot="10800000">
                  <a:off x="10709966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2" name="Freeform: Shape 871">
                  <a:extLst>
                    <a:ext uri="{FF2B5EF4-FFF2-40B4-BE49-F238E27FC236}">
                      <a16:creationId xmlns:a16="http://schemas.microsoft.com/office/drawing/2014/main" id="{6C670190-F4ED-CF93-4292-FE7358069185}"/>
                    </a:ext>
                  </a:extLst>
                </p:cNvPr>
                <p:cNvSpPr/>
                <p:nvPr/>
              </p:nvSpPr>
              <p:spPr>
                <a:xfrm rot="10800000">
                  <a:off x="10680500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3" name="Freeform: Shape 872">
                  <a:extLst>
                    <a:ext uri="{FF2B5EF4-FFF2-40B4-BE49-F238E27FC236}">
                      <a16:creationId xmlns:a16="http://schemas.microsoft.com/office/drawing/2014/main" id="{0DCB3F43-2EDE-A657-423A-D0D08B37A556}"/>
                    </a:ext>
                  </a:extLst>
                </p:cNvPr>
                <p:cNvSpPr/>
                <p:nvPr/>
              </p:nvSpPr>
              <p:spPr>
                <a:xfrm rot="10800000">
                  <a:off x="10621631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4" name="Freeform: Shape 873">
                  <a:extLst>
                    <a:ext uri="{FF2B5EF4-FFF2-40B4-BE49-F238E27FC236}">
                      <a16:creationId xmlns:a16="http://schemas.microsoft.com/office/drawing/2014/main" id="{B203A6BE-1896-29AC-6383-EFA37DC5BA54}"/>
                    </a:ext>
                  </a:extLst>
                </p:cNvPr>
                <p:cNvSpPr/>
                <p:nvPr/>
              </p:nvSpPr>
              <p:spPr>
                <a:xfrm rot="10800000">
                  <a:off x="10739432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5" name="Freeform: Shape 874">
                  <a:extLst>
                    <a:ext uri="{FF2B5EF4-FFF2-40B4-BE49-F238E27FC236}">
                      <a16:creationId xmlns:a16="http://schemas.microsoft.com/office/drawing/2014/main" id="{C0043AC0-6CCC-ECF0-E4C0-426206E4EC9A}"/>
                    </a:ext>
                  </a:extLst>
                </p:cNvPr>
                <p:cNvSpPr/>
                <p:nvPr/>
              </p:nvSpPr>
              <p:spPr>
                <a:xfrm rot="10800000">
                  <a:off x="10709966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59094437-A5BA-CA80-72C9-B59A10F800F5}"/>
                    </a:ext>
                  </a:extLst>
                </p:cNvPr>
                <p:cNvSpPr/>
                <p:nvPr/>
              </p:nvSpPr>
              <p:spPr>
                <a:xfrm rot="10800000">
                  <a:off x="10651034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98F7A30-EC54-DF66-C779-316FB3C62FA0}"/>
                    </a:ext>
                  </a:extLst>
                </p:cNvPr>
                <p:cNvSpPr/>
                <p:nvPr/>
              </p:nvSpPr>
              <p:spPr>
                <a:xfrm rot="10800000">
                  <a:off x="10621631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FE0AE06C-8A53-A7A9-D80C-8C56728D5D73}"/>
                    </a:ext>
                  </a:extLst>
                </p:cNvPr>
                <p:cNvSpPr/>
                <p:nvPr/>
              </p:nvSpPr>
              <p:spPr>
                <a:xfrm rot="10800000">
                  <a:off x="10709966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FFFB6A6C-0982-846D-F404-F6817FF86101}"/>
                    </a:ext>
                  </a:extLst>
                </p:cNvPr>
                <p:cNvSpPr/>
                <p:nvPr/>
              </p:nvSpPr>
              <p:spPr>
                <a:xfrm rot="10800000">
                  <a:off x="10680500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1A634DD4-A190-E5DB-91B0-1E114A5CF8CC}"/>
                    </a:ext>
                  </a:extLst>
                </p:cNvPr>
                <p:cNvSpPr/>
                <p:nvPr/>
              </p:nvSpPr>
              <p:spPr>
                <a:xfrm rot="10800000">
                  <a:off x="10651034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686BEAF2-F2CA-7181-EA69-EA5A9013E2BE}"/>
                    </a:ext>
                  </a:extLst>
                </p:cNvPr>
                <p:cNvSpPr/>
                <p:nvPr/>
              </p:nvSpPr>
              <p:spPr>
                <a:xfrm rot="10800000">
                  <a:off x="10739432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7F52A9AD-125E-A77A-56E1-D6CD71977C89}"/>
                    </a:ext>
                  </a:extLst>
                </p:cNvPr>
                <p:cNvSpPr/>
                <p:nvPr/>
              </p:nvSpPr>
              <p:spPr>
                <a:xfrm rot="10800000">
                  <a:off x="10709966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3" name="Freeform: Shape 882">
                  <a:extLst>
                    <a:ext uri="{FF2B5EF4-FFF2-40B4-BE49-F238E27FC236}">
                      <a16:creationId xmlns:a16="http://schemas.microsoft.com/office/drawing/2014/main" id="{31D48C00-A686-323D-5D58-5B5021A60D25}"/>
                    </a:ext>
                  </a:extLst>
                </p:cNvPr>
                <p:cNvSpPr/>
                <p:nvPr/>
              </p:nvSpPr>
              <p:spPr>
                <a:xfrm rot="10800000">
                  <a:off x="10621631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AC816ABF-0DF9-ACBA-32CD-9DE425F2D9B4}"/>
                    </a:ext>
                  </a:extLst>
                </p:cNvPr>
                <p:cNvSpPr/>
                <p:nvPr/>
              </p:nvSpPr>
              <p:spPr>
                <a:xfrm rot="10800000">
                  <a:off x="10592165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BBA444E-DCF9-ED9B-B5E5-BF5DB23905F6}"/>
                    </a:ext>
                  </a:extLst>
                </p:cNvPr>
                <p:cNvSpPr/>
                <p:nvPr/>
              </p:nvSpPr>
              <p:spPr>
                <a:xfrm rot="10800000">
                  <a:off x="10621631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EC57B2AE-C1CC-7795-7A34-A0141E3FE5AC}"/>
                    </a:ext>
                  </a:extLst>
                </p:cNvPr>
                <p:cNvSpPr/>
                <p:nvPr/>
              </p:nvSpPr>
              <p:spPr>
                <a:xfrm rot="10800000">
                  <a:off x="10680500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702D3CC1-59F0-4A83-0841-94E937DC6E15}"/>
                    </a:ext>
                  </a:extLst>
                </p:cNvPr>
                <p:cNvSpPr/>
                <p:nvPr/>
              </p:nvSpPr>
              <p:spPr>
                <a:xfrm rot="10800000">
                  <a:off x="10651034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798E5D4D-AC01-95F9-AA2B-E6FDA39F0F08}"/>
                    </a:ext>
                  </a:extLst>
                </p:cNvPr>
                <p:cNvSpPr/>
                <p:nvPr/>
              </p:nvSpPr>
              <p:spPr>
                <a:xfrm rot="10800000">
                  <a:off x="10709966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A0665558-A65C-F8C9-CE50-F39121DFA7F8}"/>
                    </a:ext>
                  </a:extLst>
                </p:cNvPr>
                <p:cNvSpPr/>
                <p:nvPr/>
              </p:nvSpPr>
              <p:spPr>
                <a:xfrm rot="10800000">
                  <a:off x="10768898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4999A848-7A33-2323-603A-70535B6A6A80}"/>
                    </a:ext>
                  </a:extLst>
                </p:cNvPr>
                <p:cNvSpPr/>
                <p:nvPr/>
              </p:nvSpPr>
              <p:spPr>
                <a:xfrm rot="10800000">
                  <a:off x="10709966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8881F54D-A9D7-D487-6961-B6A306166FBE}"/>
                    </a:ext>
                  </a:extLst>
                </p:cNvPr>
                <p:cNvSpPr/>
                <p:nvPr/>
              </p:nvSpPr>
              <p:spPr>
                <a:xfrm rot="10800000">
                  <a:off x="10621631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5B12EE68-E2E3-2F64-CB83-C6A89962EAD6}"/>
                    </a:ext>
                  </a:extLst>
                </p:cNvPr>
                <p:cNvSpPr/>
                <p:nvPr/>
              </p:nvSpPr>
              <p:spPr>
                <a:xfrm rot="10800000">
                  <a:off x="10680500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38466040-459A-2B4C-68D6-EB8D6CA3214A}"/>
                    </a:ext>
                  </a:extLst>
                </p:cNvPr>
                <p:cNvSpPr/>
                <p:nvPr/>
              </p:nvSpPr>
              <p:spPr>
                <a:xfrm rot="10800000">
                  <a:off x="10592165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93A8047F-7556-E917-F592-550C4D3EF60D}"/>
                    </a:ext>
                  </a:extLst>
                </p:cNvPr>
                <p:cNvSpPr/>
                <p:nvPr/>
              </p:nvSpPr>
              <p:spPr>
                <a:xfrm rot="10800000">
                  <a:off x="10651034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504BF841-5D2E-9B5A-B45A-0B8293F5807C}"/>
                    </a:ext>
                  </a:extLst>
                </p:cNvPr>
                <p:cNvSpPr/>
                <p:nvPr/>
              </p:nvSpPr>
              <p:spPr>
                <a:xfrm rot="10800000">
                  <a:off x="10709966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70B14A6D-76BD-B259-AFB5-FC8CA7C7358E}"/>
                    </a:ext>
                  </a:extLst>
                </p:cNvPr>
                <p:cNvSpPr/>
                <p:nvPr/>
              </p:nvSpPr>
              <p:spPr>
                <a:xfrm rot="10800000">
                  <a:off x="10621631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32B4F5A0-C73D-3D25-37B3-8C0B10318F7A}"/>
                    </a:ext>
                  </a:extLst>
                </p:cNvPr>
                <p:cNvSpPr/>
                <p:nvPr/>
              </p:nvSpPr>
              <p:spPr>
                <a:xfrm rot="10800000">
                  <a:off x="10592165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17" name="Graphic 32">
                <a:extLst>
                  <a:ext uri="{FF2B5EF4-FFF2-40B4-BE49-F238E27FC236}">
                    <a16:creationId xmlns:a16="http://schemas.microsoft.com/office/drawing/2014/main" id="{E10DDCF7-9FDA-7B45-E945-80E8F531EA15}"/>
                  </a:ext>
                </a:extLst>
              </p:cNvPr>
              <p:cNvGrpSpPr/>
              <p:nvPr/>
            </p:nvGrpSpPr>
            <p:grpSpPr>
              <a:xfrm>
                <a:off x="10562699" y="4748915"/>
                <a:ext cx="213217" cy="1199255"/>
                <a:chOff x="10562699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718" name="Graphic 32">
                  <a:extLst>
                    <a:ext uri="{FF2B5EF4-FFF2-40B4-BE49-F238E27FC236}">
                      <a16:creationId xmlns:a16="http://schemas.microsoft.com/office/drawing/2014/main" id="{AAE04A10-C2DD-34B1-2372-934129E18316}"/>
                    </a:ext>
                  </a:extLst>
                </p:cNvPr>
                <p:cNvGrpSpPr/>
                <p:nvPr/>
              </p:nvGrpSpPr>
              <p:grpSpPr>
                <a:xfrm>
                  <a:off x="10562699" y="4748915"/>
                  <a:ext cx="213217" cy="10749"/>
                  <a:chOff x="10562699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61" name="Freeform: Shape 860">
                    <a:extLst>
                      <a:ext uri="{FF2B5EF4-FFF2-40B4-BE49-F238E27FC236}">
                        <a16:creationId xmlns:a16="http://schemas.microsoft.com/office/drawing/2014/main" id="{04705792-77C5-6E55-4C26-81167415AB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2" name="Freeform: Shape 861">
                    <a:extLst>
                      <a:ext uri="{FF2B5EF4-FFF2-40B4-BE49-F238E27FC236}">
                        <a16:creationId xmlns:a16="http://schemas.microsoft.com/office/drawing/2014/main" id="{CA1694FA-1D49-F415-E71B-C72986ECBF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3" name="Freeform: Shape 862">
                    <a:extLst>
                      <a:ext uri="{FF2B5EF4-FFF2-40B4-BE49-F238E27FC236}">
                        <a16:creationId xmlns:a16="http://schemas.microsoft.com/office/drawing/2014/main" id="{7DF4B37A-0F34-BFFA-1400-300CECC02A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4" name="Freeform: Shape 863">
                    <a:extLst>
                      <a:ext uri="{FF2B5EF4-FFF2-40B4-BE49-F238E27FC236}">
                        <a16:creationId xmlns:a16="http://schemas.microsoft.com/office/drawing/2014/main" id="{1AB2DBAD-5F9B-327B-4670-F46E097E9E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5" name="Freeform: Shape 864">
                    <a:extLst>
                      <a:ext uri="{FF2B5EF4-FFF2-40B4-BE49-F238E27FC236}">
                        <a16:creationId xmlns:a16="http://schemas.microsoft.com/office/drawing/2014/main" id="{122E441F-229A-7B0C-FE88-1DCACD1A5A8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6" name="Freeform: Shape 865">
                    <a:extLst>
                      <a:ext uri="{FF2B5EF4-FFF2-40B4-BE49-F238E27FC236}">
                        <a16:creationId xmlns:a16="http://schemas.microsoft.com/office/drawing/2014/main" id="{6533793F-5864-959D-811A-F711C53BAF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7" name="Freeform: Shape 866">
                    <a:extLst>
                      <a:ext uri="{FF2B5EF4-FFF2-40B4-BE49-F238E27FC236}">
                        <a16:creationId xmlns:a16="http://schemas.microsoft.com/office/drawing/2014/main" id="{B7CC01AD-550D-9D67-83B3-1F352622D1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19" name="Graphic 32">
                  <a:extLst>
                    <a:ext uri="{FF2B5EF4-FFF2-40B4-BE49-F238E27FC236}">
                      <a16:creationId xmlns:a16="http://schemas.microsoft.com/office/drawing/2014/main" id="{E400CCE0-DF4F-672B-4999-4474A9D58DC4}"/>
                    </a:ext>
                  </a:extLst>
                </p:cNvPr>
                <p:cNvGrpSpPr/>
                <p:nvPr/>
              </p:nvGrpSpPr>
              <p:grpSpPr>
                <a:xfrm>
                  <a:off x="10562699" y="4811451"/>
                  <a:ext cx="213217" cy="10749"/>
                  <a:chOff x="10562699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54" name="Freeform: Shape 853">
                    <a:extLst>
                      <a:ext uri="{FF2B5EF4-FFF2-40B4-BE49-F238E27FC236}">
                        <a16:creationId xmlns:a16="http://schemas.microsoft.com/office/drawing/2014/main" id="{6ECD958F-02F6-A21B-8366-E71F46DBCE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5" name="Freeform: Shape 854">
                    <a:extLst>
                      <a:ext uri="{FF2B5EF4-FFF2-40B4-BE49-F238E27FC236}">
                        <a16:creationId xmlns:a16="http://schemas.microsoft.com/office/drawing/2014/main" id="{A6E6F420-CD4C-2869-D6D6-D5A7672E95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6" name="Freeform: Shape 855">
                    <a:extLst>
                      <a:ext uri="{FF2B5EF4-FFF2-40B4-BE49-F238E27FC236}">
                        <a16:creationId xmlns:a16="http://schemas.microsoft.com/office/drawing/2014/main" id="{7711BDD1-0369-D87D-4D64-B15CBA2769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7" name="Freeform: Shape 856">
                    <a:extLst>
                      <a:ext uri="{FF2B5EF4-FFF2-40B4-BE49-F238E27FC236}">
                        <a16:creationId xmlns:a16="http://schemas.microsoft.com/office/drawing/2014/main" id="{F31BD963-F0FC-2685-6B05-38FC599453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8" name="Freeform: Shape 857">
                    <a:extLst>
                      <a:ext uri="{FF2B5EF4-FFF2-40B4-BE49-F238E27FC236}">
                        <a16:creationId xmlns:a16="http://schemas.microsoft.com/office/drawing/2014/main" id="{66E19BC6-9FF0-4D24-22A8-E7216F0608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9" name="Freeform: Shape 858">
                    <a:extLst>
                      <a:ext uri="{FF2B5EF4-FFF2-40B4-BE49-F238E27FC236}">
                        <a16:creationId xmlns:a16="http://schemas.microsoft.com/office/drawing/2014/main" id="{2C84787B-664F-FB73-3F2C-450330C487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0" name="Freeform: Shape 859">
                    <a:extLst>
                      <a:ext uri="{FF2B5EF4-FFF2-40B4-BE49-F238E27FC236}">
                        <a16:creationId xmlns:a16="http://schemas.microsoft.com/office/drawing/2014/main" id="{34E46FC4-B355-BC25-72EB-C9A1A9C2400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0" name="Graphic 32">
                  <a:extLst>
                    <a:ext uri="{FF2B5EF4-FFF2-40B4-BE49-F238E27FC236}">
                      <a16:creationId xmlns:a16="http://schemas.microsoft.com/office/drawing/2014/main" id="{DADFC99C-FBDA-558E-91DE-E0216440D418}"/>
                    </a:ext>
                  </a:extLst>
                </p:cNvPr>
                <p:cNvGrpSpPr/>
                <p:nvPr/>
              </p:nvGrpSpPr>
              <p:grpSpPr>
                <a:xfrm>
                  <a:off x="10562699" y="4873987"/>
                  <a:ext cx="213217" cy="10749"/>
                  <a:chOff x="10562699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1C97403D-A341-A88F-0F73-CAC5AB39C8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97E76294-5F35-331B-DBF1-A2CCD4E102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49B74AA1-F1AF-885D-5E2D-B6A840AFCF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0" name="Freeform: Shape 849">
                    <a:extLst>
                      <a:ext uri="{FF2B5EF4-FFF2-40B4-BE49-F238E27FC236}">
                        <a16:creationId xmlns:a16="http://schemas.microsoft.com/office/drawing/2014/main" id="{E3B2324A-BFAB-3B3A-53E7-A5AE5A0354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1" name="Freeform: Shape 850">
                    <a:extLst>
                      <a:ext uri="{FF2B5EF4-FFF2-40B4-BE49-F238E27FC236}">
                        <a16:creationId xmlns:a16="http://schemas.microsoft.com/office/drawing/2014/main" id="{3CACCF5A-C120-254F-2C89-269905B84D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2" name="Freeform: Shape 851">
                    <a:extLst>
                      <a:ext uri="{FF2B5EF4-FFF2-40B4-BE49-F238E27FC236}">
                        <a16:creationId xmlns:a16="http://schemas.microsoft.com/office/drawing/2014/main" id="{AE9BC06F-B60F-8437-35F9-AEBE094CD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3" name="Freeform: Shape 852">
                    <a:extLst>
                      <a:ext uri="{FF2B5EF4-FFF2-40B4-BE49-F238E27FC236}">
                        <a16:creationId xmlns:a16="http://schemas.microsoft.com/office/drawing/2014/main" id="{769C4807-E29A-3D9F-A4EA-2F59BBD3F7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1" name="Graphic 32">
                  <a:extLst>
                    <a:ext uri="{FF2B5EF4-FFF2-40B4-BE49-F238E27FC236}">
                      <a16:creationId xmlns:a16="http://schemas.microsoft.com/office/drawing/2014/main" id="{FD438793-F712-EDE1-51DD-E3F6794150F5}"/>
                    </a:ext>
                  </a:extLst>
                </p:cNvPr>
                <p:cNvGrpSpPr/>
                <p:nvPr/>
              </p:nvGrpSpPr>
              <p:grpSpPr>
                <a:xfrm>
                  <a:off x="10562699" y="4936524"/>
                  <a:ext cx="213217" cy="10749"/>
                  <a:chOff x="10562699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92ED6C5B-98A7-99AF-C5DE-660C99CDC1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3" name="Freeform: Shape 842">
                    <a:extLst>
                      <a:ext uri="{FF2B5EF4-FFF2-40B4-BE49-F238E27FC236}">
                        <a16:creationId xmlns:a16="http://schemas.microsoft.com/office/drawing/2014/main" id="{83CEECFA-4E65-475F-7F40-5A8984DF45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B81E361E-812D-9495-A7F2-27B2FC31BC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066D29CF-9DC9-5D2A-415D-82C11AC804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4718E107-FD82-E4B5-EFAC-80A6A416B6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2" name="Graphic 32">
                  <a:extLst>
                    <a:ext uri="{FF2B5EF4-FFF2-40B4-BE49-F238E27FC236}">
                      <a16:creationId xmlns:a16="http://schemas.microsoft.com/office/drawing/2014/main" id="{8C3E86E3-A098-BDE5-D296-B4178C66C98D}"/>
                    </a:ext>
                  </a:extLst>
                </p:cNvPr>
                <p:cNvGrpSpPr/>
                <p:nvPr/>
              </p:nvGrpSpPr>
              <p:grpSpPr>
                <a:xfrm>
                  <a:off x="10562699" y="4999123"/>
                  <a:ext cx="213217" cy="10749"/>
                  <a:chOff x="10562699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88971950-C14B-E880-18CC-3ACFE5D996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24F0D886-E6E7-9556-1157-FEDA495304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7" name="Freeform: Shape 836">
                    <a:extLst>
                      <a:ext uri="{FF2B5EF4-FFF2-40B4-BE49-F238E27FC236}">
                        <a16:creationId xmlns:a16="http://schemas.microsoft.com/office/drawing/2014/main" id="{9EBB77FD-5D77-12CE-6EE3-7E29B31B5F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C093B1D7-A6FC-3609-8501-5DA614E88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9" name="Freeform: Shape 838">
                    <a:extLst>
                      <a:ext uri="{FF2B5EF4-FFF2-40B4-BE49-F238E27FC236}">
                        <a16:creationId xmlns:a16="http://schemas.microsoft.com/office/drawing/2014/main" id="{4D5921CE-EE4B-C7BC-36D9-8E95307B36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BFCE4C71-7C29-663F-4957-6C14DE16C0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A91DE8FA-3117-B238-08B9-11BB1F76A0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3" name="Graphic 32">
                  <a:extLst>
                    <a:ext uri="{FF2B5EF4-FFF2-40B4-BE49-F238E27FC236}">
                      <a16:creationId xmlns:a16="http://schemas.microsoft.com/office/drawing/2014/main" id="{D3B19916-52D7-1C27-085F-209F4C6C3EEF}"/>
                    </a:ext>
                  </a:extLst>
                </p:cNvPr>
                <p:cNvGrpSpPr/>
                <p:nvPr/>
              </p:nvGrpSpPr>
              <p:grpSpPr>
                <a:xfrm>
                  <a:off x="10562699" y="5061659"/>
                  <a:ext cx="213217" cy="10749"/>
                  <a:chOff x="10562699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A7CD3C8F-3AF8-2ED6-2E76-4AB0FFE6A14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9" name="Freeform: Shape 828">
                    <a:extLst>
                      <a:ext uri="{FF2B5EF4-FFF2-40B4-BE49-F238E27FC236}">
                        <a16:creationId xmlns:a16="http://schemas.microsoft.com/office/drawing/2014/main" id="{EB952813-F12D-1986-318E-F785CB404A7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6998628D-1C0A-8EB8-F53C-AE549C24FDA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1" name="Freeform: Shape 830">
                    <a:extLst>
                      <a:ext uri="{FF2B5EF4-FFF2-40B4-BE49-F238E27FC236}">
                        <a16:creationId xmlns:a16="http://schemas.microsoft.com/office/drawing/2014/main" id="{4D0C4CE2-8483-3218-3912-6A341672D1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60C0A00D-82A0-72A3-9F46-770507C84D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3" name="Freeform: Shape 832">
                    <a:extLst>
                      <a:ext uri="{FF2B5EF4-FFF2-40B4-BE49-F238E27FC236}">
                        <a16:creationId xmlns:a16="http://schemas.microsoft.com/office/drawing/2014/main" id="{7787B9EB-2C46-B243-E3F8-82F964CF86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0C572FA6-A3BB-BE6E-939D-DAA68ACED2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4" name="Graphic 32">
                  <a:extLst>
                    <a:ext uri="{FF2B5EF4-FFF2-40B4-BE49-F238E27FC236}">
                      <a16:creationId xmlns:a16="http://schemas.microsoft.com/office/drawing/2014/main" id="{889D86C3-4302-6B0A-AEBB-59CC2089D2E5}"/>
                    </a:ext>
                  </a:extLst>
                </p:cNvPr>
                <p:cNvGrpSpPr/>
                <p:nvPr/>
              </p:nvGrpSpPr>
              <p:grpSpPr>
                <a:xfrm>
                  <a:off x="10562699" y="5124196"/>
                  <a:ext cx="213217" cy="10749"/>
                  <a:chOff x="10562699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22" name="Freeform: Shape 821">
                    <a:extLst>
                      <a:ext uri="{FF2B5EF4-FFF2-40B4-BE49-F238E27FC236}">
                        <a16:creationId xmlns:a16="http://schemas.microsoft.com/office/drawing/2014/main" id="{1F3D6D61-8FCA-98E7-430B-C37947D719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3" name="Freeform: Shape 822">
                    <a:extLst>
                      <a:ext uri="{FF2B5EF4-FFF2-40B4-BE49-F238E27FC236}">
                        <a16:creationId xmlns:a16="http://schemas.microsoft.com/office/drawing/2014/main" id="{47EFC6B8-F02B-3461-CB07-F7E611F5F1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4" name="Freeform: Shape 823">
                    <a:extLst>
                      <a:ext uri="{FF2B5EF4-FFF2-40B4-BE49-F238E27FC236}">
                        <a16:creationId xmlns:a16="http://schemas.microsoft.com/office/drawing/2014/main" id="{F4F99E05-730C-28BA-D717-BE888AEE60E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5" name="Freeform: Shape 824">
                    <a:extLst>
                      <a:ext uri="{FF2B5EF4-FFF2-40B4-BE49-F238E27FC236}">
                        <a16:creationId xmlns:a16="http://schemas.microsoft.com/office/drawing/2014/main" id="{71719D3E-2DAE-7B76-15E4-F29DCA750B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D527516E-1F1D-2614-6025-25FABB0320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:a16="http://schemas.microsoft.com/office/drawing/2014/main" id="{EED2AEDF-F847-A2F8-A10C-C56276CC03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5" name="Graphic 32">
                  <a:extLst>
                    <a:ext uri="{FF2B5EF4-FFF2-40B4-BE49-F238E27FC236}">
                      <a16:creationId xmlns:a16="http://schemas.microsoft.com/office/drawing/2014/main" id="{23D2814E-4B02-40D1-5032-640E266DA2A8}"/>
                    </a:ext>
                  </a:extLst>
                </p:cNvPr>
                <p:cNvGrpSpPr/>
                <p:nvPr/>
              </p:nvGrpSpPr>
              <p:grpSpPr>
                <a:xfrm>
                  <a:off x="10562699" y="5186795"/>
                  <a:ext cx="213217" cy="10749"/>
                  <a:chOff x="10562699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14" name="Freeform: Shape 813">
                    <a:extLst>
                      <a:ext uri="{FF2B5EF4-FFF2-40B4-BE49-F238E27FC236}">
                        <a16:creationId xmlns:a16="http://schemas.microsoft.com/office/drawing/2014/main" id="{EAF76C1B-E69B-920B-3D94-EF0D7ED317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5" name="Freeform: Shape 814">
                    <a:extLst>
                      <a:ext uri="{FF2B5EF4-FFF2-40B4-BE49-F238E27FC236}">
                        <a16:creationId xmlns:a16="http://schemas.microsoft.com/office/drawing/2014/main" id="{FD64704F-4FD6-D371-3857-0980DE5A7F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6" name="Freeform: Shape 815">
                    <a:extLst>
                      <a:ext uri="{FF2B5EF4-FFF2-40B4-BE49-F238E27FC236}">
                        <a16:creationId xmlns:a16="http://schemas.microsoft.com/office/drawing/2014/main" id="{7A1D358B-2C07-542E-5E88-34F4DAA1E0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7" name="Freeform: Shape 816">
                    <a:extLst>
                      <a:ext uri="{FF2B5EF4-FFF2-40B4-BE49-F238E27FC236}">
                        <a16:creationId xmlns:a16="http://schemas.microsoft.com/office/drawing/2014/main" id="{5599F6F4-C9F1-94B4-2992-C7AC72F26E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8" name="Freeform: Shape 817">
                    <a:extLst>
                      <a:ext uri="{FF2B5EF4-FFF2-40B4-BE49-F238E27FC236}">
                        <a16:creationId xmlns:a16="http://schemas.microsoft.com/office/drawing/2014/main" id="{E45CF492-5F22-FDEA-B7AE-41B45995CC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9" name="Freeform: Shape 818">
                    <a:extLst>
                      <a:ext uri="{FF2B5EF4-FFF2-40B4-BE49-F238E27FC236}">
                        <a16:creationId xmlns:a16="http://schemas.microsoft.com/office/drawing/2014/main" id="{39674489-AE9D-82D9-22C1-56B40D9AB1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0" name="Freeform: Shape 819">
                    <a:extLst>
                      <a:ext uri="{FF2B5EF4-FFF2-40B4-BE49-F238E27FC236}">
                        <a16:creationId xmlns:a16="http://schemas.microsoft.com/office/drawing/2014/main" id="{531C5DB7-BA0C-176F-5771-722634719F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1" name="Freeform: Shape 820">
                    <a:extLst>
                      <a:ext uri="{FF2B5EF4-FFF2-40B4-BE49-F238E27FC236}">
                        <a16:creationId xmlns:a16="http://schemas.microsoft.com/office/drawing/2014/main" id="{22FE7C85-9D8A-7FE5-656F-C6806199392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6" name="Graphic 32">
                  <a:extLst>
                    <a:ext uri="{FF2B5EF4-FFF2-40B4-BE49-F238E27FC236}">
                      <a16:creationId xmlns:a16="http://schemas.microsoft.com/office/drawing/2014/main" id="{285C28CC-C0F4-13DD-F529-3C4FC3A21B05}"/>
                    </a:ext>
                  </a:extLst>
                </p:cNvPr>
                <p:cNvGrpSpPr/>
                <p:nvPr/>
              </p:nvGrpSpPr>
              <p:grpSpPr>
                <a:xfrm>
                  <a:off x="10562699" y="5249332"/>
                  <a:ext cx="213217" cy="10749"/>
                  <a:chOff x="10562699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06" name="Freeform: Shape 805">
                    <a:extLst>
                      <a:ext uri="{FF2B5EF4-FFF2-40B4-BE49-F238E27FC236}">
                        <a16:creationId xmlns:a16="http://schemas.microsoft.com/office/drawing/2014/main" id="{BAEEF276-6F7E-B7F5-4860-9A38B22C96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44478FAC-4774-BE60-A96D-E564F6F4362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6C1FADAE-2E84-AA7C-025A-CA724294D9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9" name="Freeform: Shape 808">
                    <a:extLst>
                      <a:ext uri="{FF2B5EF4-FFF2-40B4-BE49-F238E27FC236}">
                        <a16:creationId xmlns:a16="http://schemas.microsoft.com/office/drawing/2014/main" id="{63539004-0C24-33DB-F90F-5F496C1B2E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C78D6D68-AE5A-0866-1A52-0C8E7B018C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48DC4EAC-A25C-D396-FC7E-E423D5E891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2" name="Freeform: Shape 811">
                    <a:extLst>
                      <a:ext uri="{FF2B5EF4-FFF2-40B4-BE49-F238E27FC236}">
                        <a16:creationId xmlns:a16="http://schemas.microsoft.com/office/drawing/2014/main" id="{90367500-3892-D7F6-2F50-3940255B25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59AA31AD-3AF9-2900-2E01-6A592EEC40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7" name="Graphic 32">
                  <a:extLst>
                    <a:ext uri="{FF2B5EF4-FFF2-40B4-BE49-F238E27FC236}">
                      <a16:creationId xmlns:a16="http://schemas.microsoft.com/office/drawing/2014/main" id="{D3D55DC4-8D0A-1F56-F300-40C685A194C7}"/>
                    </a:ext>
                  </a:extLst>
                </p:cNvPr>
                <p:cNvGrpSpPr/>
                <p:nvPr/>
              </p:nvGrpSpPr>
              <p:grpSpPr>
                <a:xfrm>
                  <a:off x="10562699" y="5311868"/>
                  <a:ext cx="213217" cy="10749"/>
                  <a:chOff x="10562699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01" name="Freeform: Shape 800">
                    <a:extLst>
                      <a:ext uri="{FF2B5EF4-FFF2-40B4-BE49-F238E27FC236}">
                        <a16:creationId xmlns:a16="http://schemas.microsoft.com/office/drawing/2014/main" id="{C4437D85-D3A8-D366-BCA6-6DAEC063C6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2" name="Freeform: Shape 801">
                    <a:extLst>
                      <a:ext uri="{FF2B5EF4-FFF2-40B4-BE49-F238E27FC236}">
                        <a16:creationId xmlns:a16="http://schemas.microsoft.com/office/drawing/2014/main" id="{E278EBC6-1E59-702F-CA82-A5F9E0A547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3" name="Freeform: Shape 802">
                    <a:extLst>
                      <a:ext uri="{FF2B5EF4-FFF2-40B4-BE49-F238E27FC236}">
                        <a16:creationId xmlns:a16="http://schemas.microsoft.com/office/drawing/2014/main" id="{608BC653-88F5-4C3D-1399-42E99FA8C05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4" name="Freeform: Shape 803">
                    <a:extLst>
                      <a:ext uri="{FF2B5EF4-FFF2-40B4-BE49-F238E27FC236}">
                        <a16:creationId xmlns:a16="http://schemas.microsoft.com/office/drawing/2014/main" id="{543BE83F-1874-61A8-A0DC-A3ED89E61A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5" name="Freeform: Shape 804">
                    <a:extLst>
                      <a:ext uri="{FF2B5EF4-FFF2-40B4-BE49-F238E27FC236}">
                        <a16:creationId xmlns:a16="http://schemas.microsoft.com/office/drawing/2014/main" id="{381D23B3-FD6C-3198-9858-529152806A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8" name="Graphic 32">
                  <a:extLst>
                    <a:ext uri="{FF2B5EF4-FFF2-40B4-BE49-F238E27FC236}">
                      <a16:creationId xmlns:a16="http://schemas.microsoft.com/office/drawing/2014/main" id="{B8060B28-36F0-AAF7-1697-C0C0C5D985C6}"/>
                    </a:ext>
                  </a:extLst>
                </p:cNvPr>
                <p:cNvGrpSpPr/>
                <p:nvPr/>
              </p:nvGrpSpPr>
              <p:grpSpPr>
                <a:xfrm>
                  <a:off x="10562699" y="5374468"/>
                  <a:ext cx="213217" cy="10749"/>
                  <a:chOff x="10562699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94" name="Freeform: Shape 793">
                    <a:extLst>
                      <a:ext uri="{FF2B5EF4-FFF2-40B4-BE49-F238E27FC236}">
                        <a16:creationId xmlns:a16="http://schemas.microsoft.com/office/drawing/2014/main" id="{A0B4F07E-D2DF-B690-E5C0-8AB36E3738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5" name="Freeform: Shape 794">
                    <a:extLst>
                      <a:ext uri="{FF2B5EF4-FFF2-40B4-BE49-F238E27FC236}">
                        <a16:creationId xmlns:a16="http://schemas.microsoft.com/office/drawing/2014/main" id="{26D14976-014A-DF61-10DD-7BBA18EDB4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6" name="Freeform: Shape 795">
                    <a:extLst>
                      <a:ext uri="{FF2B5EF4-FFF2-40B4-BE49-F238E27FC236}">
                        <a16:creationId xmlns:a16="http://schemas.microsoft.com/office/drawing/2014/main" id="{77CF0286-A6AA-EBA7-8DF7-CDD11E9868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7" name="Freeform: Shape 796">
                    <a:extLst>
                      <a:ext uri="{FF2B5EF4-FFF2-40B4-BE49-F238E27FC236}">
                        <a16:creationId xmlns:a16="http://schemas.microsoft.com/office/drawing/2014/main" id="{07409884-37BC-DB71-A3F2-07E7D30659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8" name="Freeform: Shape 797">
                    <a:extLst>
                      <a:ext uri="{FF2B5EF4-FFF2-40B4-BE49-F238E27FC236}">
                        <a16:creationId xmlns:a16="http://schemas.microsoft.com/office/drawing/2014/main" id="{E4622B54-74E6-780A-2BDE-9A5502DA89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9" name="Freeform: Shape 798">
                    <a:extLst>
                      <a:ext uri="{FF2B5EF4-FFF2-40B4-BE49-F238E27FC236}">
                        <a16:creationId xmlns:a16="http://schemas.microsoft.com/office/drawing/2014/main" id="{34808107-1221-6D8B-DB4F-192FB941005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0" name="Freeform: Shape 799">
                    <a:extLst>
                      <a:ext uri="{FF2B5EF4-FFF2-40B4-BE49-F238E27FC236}">
                        <a16:creationId xmlns:a16="http://schemas.microsoft.com/office/drawing/2014/main" id="{674DF870-9A13-08E1-CD69-A17B1B5360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9" name="Graphic 32">
                  <a:extLst>
                    <a:ext uri="{FF2B5EF4-FFF2-40B4-BE49-F238E27FC236}">
                      <a16:creationId xmlns:a16="http://schemas.microsoft.com/office/drawing/2014/main" id="{349D7189-143F-F45B-8E9D-E604B6D662FD}"/>
                    </a:ext>
                  </a:extLst>
                </p:cNvPr>
                <p:cNvGrpSpPr/>
                <p:nvPr/>
              </p:nvGrpSpPr>
              <p:grpSpPr>
                <a:xfrm>
                  <a:off x="10562699" y="5437004"/>
                  <a:ext cx="213217" cy="10749"/>
                  <a:chOff x="10562699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89" name="Freeform: Shape 788">
                    <a:extLst>
                      <a:ext uri="{FF2B5EF4-FFF2-40B4-BE49-F238E27FC236}">
                        <a16:creationId xmlns:a16="http://schemas.microsoft.com/office/drawing/2014/main" id="{D87A7D12-EEDB-A20F-8C44-3B035DA208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0" name="Freeform: Shape 789">
                    <a:extLst>
                      <a:ext uri="{FF2B5EF4-FFF2-40B4-BE49-F238E27FC236}">
                        <a16:creationId xmlns:a16="http://schemas.microsoft.com/office/drawing/2014/main" id="{18114A3A-35E3-7BC9-8C64-4B8E94FF36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1" name="Freeform: Shape 790">
                    <a:extLst>
                      <a:ext uri="{FF2B5EF4-FFF2-40B4-BE49-F238E27FC236}">
                        <a16:creationId xmlns:a16="http://schemas.microsoft.com/office/drawing/2014/main" id="{7DDD1F34-558F-74E4-57C9-C964A1861B5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2" name="Freeform: Shape 791">
                    <a:extLst>
                      <a:ext uri="{FF2B5EF4-FFF2-40B4-BE49-F238E27FC236}">
                        <a16:creationId xmlns:a16="http://schemas.microsoft.com/office/drawing/2014/main" id="{FAAF9A32-0D3C-54B6-6156-88B71D89AA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3" name="Freeform: Shape 792">
                    <a:extLst>
                      <a:ext uri="{FF2B5EF4-FFF2-40B4-BE49-F238E27FC236}">
                        <a16:creationId xmlns:a16="http://schemas.microsoft.com/office/drawing/2014/main" id="{E460C4B8-7B79-2959-4948-5806F179FC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0" name="Graphic 32">
                  <a:extLst>
                    <a:ext uri="{FF2B5EF4-FFF2-40B4-BE49-F238E27FC236}">
                      <a16:creationId xmlns:a16="http://schemas.microsoft.com/office/drawing/2014/main" id="{8A456CB4-6E92-04E6-BB17-18D869285882}"/>
                    </a:ext>
                  </a:extLst>
                </p:cNvPr>
                <p:cNvGrpSpPr/>
                <p:nvPr/>
              </p:nvGrpSpPr>
              <p:grpSpPr>
                <a:xfrm>
                  <a:off x="10562699" y="5499540"/>
                  <a:ext cx="213217" cy="10749"/>
                  <a:chOff x="10562699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82" name="Freeform: Shape 781">
                    <a:extLst>
                      <a:ext uri="{FF2B5EF4-FFF2-40B4-BE49-F238E27FC236}">
                        <a16:creationId xmlns:a16="http://schemas.microsoft.com/office/drawing/2014/main" id="{DFE689E5-1DFE-3110-7334-51F76DD192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3" name="Freeform: Shape 782">
                    <a:extLst>
                      <a:ext uri="{FF2B5EF4-FFF2-40B4-BE49-F238E27FC236}">
                        <a16:creationId xmlns:a16="http://schemas.microsoft.com/office/drawing/2014/main" id="{7CCCD6A5-9DDC-B152-9C63-E9C895BB00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4" name="Freeform: Shape 783">
                    <a:extLst>
                      <a:ext uri="{FF2B5EF4-FFF2-40B4-BE49-F238E27FC236}">
                        <a16:creationId xmlns:a16="http://schemas.microsoft.com/office/drawing/2014/main" id="{1A7F53F5-A47D-BA35-5B9B-D2DFBF6E2D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5" name="Freeform: Shape 784">
                    <a:extLst>
                      <a:ext uri="{FF2B5EF4-FFF2-40B4-BE49-F238E27FC236}">
                        <a16:creationId xmlns:a16="http://schemas.microsoft.com/office/drawing/2014/main" id="{FC7F999D-4089-733F-DB93-DB306E21A3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6" name="Freeform: Shape 785">
                    <a:extLst>
                      <a:ext uri="{FF2B5EF4-FFF2-40B4-BE49-F238E27FC236}">
                        <a16:creationId xmlns:a16="http://schemas.microsoft.com/office/drawing/2014/main" id="{91012154-7C3F-CFD4-56ED-49FE771A3E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7" name="Freeform: Shape 786">
                    <a:extLst>
                      <a:ext uri="{FF2B5EF4-FFF2-40B4-BE49-F238E27FC236}">
                        <a16:creationId xmlns:a16="http://schemas.microsoft.com/office/drawing/2014/main" id="{95BA59E4-33E6-16A6-664D-76BE251963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8" name="Freeform: Shape 787">
                    <a:extLst>
                      <a:ext uri="{FF2B5EF4-FFF2-40B4-BE49-F238E27FC236}">
                        <a16:creationId xmlns:a16="http://schemas.microsoft.com/office/drawing/2014/main" id="{1AB3D693-74C7-7C6A-BAC2-6532A45C3E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1" name="Graphic 32">
                  <a:extLst>
                    <a:ext uri="{FF2B5EF4-FFF2-40B4-BE49-F238E27FC236}">
                      <a16:creationId xmlns:a16="http://schemas.microsoft.com/office/drawing/2014/main" id="{848E3894-13DF-D97F-BEB8-24F726A817F7}"/>
                    </a:ext>
                  </a:extLst>
                </p:cNvPr>
                <p:cNvGrpSpPr/>
                <p:nvPr/>
              </p:nvGrpSpPr>
              <p:grpSpPr>
                <a:xfrm>
                  <a:off x="10562699" y="5562076"/>
                  <a:ext cx="213217" cy="10749"/>
                  <a:chOff x="10562699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76" name="Freeform: Shape 775">
                    <a:extLst>
                      <a:ext uri="{FF2B5EF4-FFF2-40B4-BE49-F238E27FC236}">
                        <a16:creationId xmlns:a16="http://schemas.microsoft.com/office/drawing/2014/main" id="{7973D203-664B-3611-C7B6-A1E7843BB9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7" name="Freeform: Shape 776">
                    <a:extLst>
                      <a:ext uri="{FF2B5EF4-FFF2-40B4-BE49-F238E27FC236}">
                        <a16:creationId xmlns:a16="http://schemas.microsoft.com/office/drawing/2014/main" id="{7FE00DD9-4068-0A01-9911-D6FF70CC3F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8" name="Freeform: Shape 777">
                    <a:extLst>
                      <a:ext uri="{FF2B5EF4-FFF2-40B4-BE49-F238E27FC236}">
                        <a16:creationId xmlns:a16="http://schemas.microsoft.com/office/drawing/2014/main" id="{07923D01-7848-73C1-1AAE-81230E0A1A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9" name="Freeform: Shape 778">
                    <a:extLst>
                      <a:ext uri="{FF2B5EF4-FFF2-40B4-BE49-F238E27FC236}">
                        <a16:creationId xmlns:a16="http://schemas.microsoft.com/office/drawing/2014/main" id="{61C1E851-257C-1FD8-3617-88899066EE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0" name="Freeform: Shape 779">
                    <a:extLst>
                      <a:ext uri="{FF2B5EF4-FFF2-40B4-BE49-F238E27FC236}">
                        <a16:creationId xmlns:a16="http://schemas.microsoft.com/office/drawing/2014/main" id="{B3245900-B4E6-45BE-B26B-0097714ED69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1" name="Freeform: Shape 780">
                    <a:extLst>
                      <a:ext uri="{FF2B5EF4-FFF2-40B4-BE49-F238E27FC236}">
                        <a16:creationId xmlns:a16="http://schemas.microsoft.com/office/drawing/2014/main" id="{3104D0FE-8987-EC4C-1A97-CA70E28BA2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2" name="Graphic 32">
                  <a:extLst>
                    <a:ext uri="{FF2B5EF4-FFF2-40B4-BE49-F238E27FC236}">
                      <a16:creationId xmlns:a16="http://schemas.microsoft.com/office/drawing/2014/main" id="{E5B74143-EA98-0127-C7AC-3628DFCEA8B2}"/>
                    </a:ext>
                  </a:extLst>
                </p:cNvPr>
                <p:cNvGrpSpPr/>
                <p:nvPr/>
              </p:nvGrpSpPr>
              <p:grpSpPr>
                <a:xfrm>
                  <a:off x="10562699" y="5624676"/>
                  <a:ext cx="213217" cy="10749"/>
                  <a:chOff x="10562699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69" name="Freeform: Shape 768">
                    <a:extLst>
                      <a:ext uri="{FF2B5EF4-FFF2-40B4-BE49-F238E27FC236}">
                        <a16:creationId xmlns:a16="http://schemas.microsoft.com/office/drawing/2014/main" id="{D94C2DB6-C5A6-5794-970C-40ED388D4A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0" name="Freeform: Shape 769">
                    <a:extLst>
                      <a:ext uri="{FF2B5EF4-FFF2-40B4-BE49-F238E27FC236}">
                        <a16:creationId xmlns:a16="http://schemas.microsoft.com/office/drawing/2014/main" id="{F9E7573D-148B-B723-A256-962F1C0A2CE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:a16="http://schemas.microsoft.com/office/drawing/2014/main" id="{F28C6D2F-D8B6-E7DF-0E33-D54E32FD41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2" name="Freeform: Shape 771">
                    <a:extLst>
                      <a:ext uri="{FF2B5EF4-FFF2-40B4-BE49-F238E27FC236}">
                        <a16:creationId xmlns:a16="http://schemas.microsoft.com/office/drawing/2014/main" id="{54307587-2894-445C-7D49-B06001B8AF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3" name="Freeform: Shape 772">
                    <a:extLst>
                      <a:ext uri="{FF2B5EF4-FFF2-40B4-BE49-F238E27FC236}">
                        <a16:creationId xmlns:a16="http://schemas.microsoft.com/office/drawing/2014/main" id="{467B0116-3A5C-4282-B3E3-34B8E40EA3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4" name="Freeform: Shape 773">
                    <a:extLst>
                      <a:ext uri="{FF2B5EF4-FFF2-40B4-BE49-F238E27FC236}">
                        <a16:creationId xmlns:a16="http://schemas.microsoft.com/office/drawing/2014/main" id="{70CECB0B-334A-BC89-E422-A66AB213AA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5" name="Freeform: Shape 774">
                    <a:extLst>
                      <a:ext uri="{FF2B5EF4-FFF2-40B4-BE49-F238E27FC236}">
                        <a16:creationId xmlns:a16="http://schemas.microsoft.com/office/drawing/2014/main" id="{B6683627-44D4-BCFC-01FB-79DAF6797B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3" name="Graphic 32">
                  <a:extLst>
                    <a:ext uri="{FF2B5EF4-FFF2-40B4-BE49-F238E27FC236}">
                      <a16:creationId xmlns:a16="http://schemas.microsoft.com/office/drawing/2014/main" id="{79670D6C-B8CE-E1CC-3BF5-98391767BE4B}"/>
                    </a:ext>
                  </a:extLst>
                </p:cNvPr>
                <p:cNvGrpSpPr/>
                <p:nvPr/>
              </p:nvGrpSpPr>
              <p:grpSpPr>
                <a:xfrm>
                  <a:off x="10562699" y="5687212"/>
                  <a:ext cx="183751" cy="10749"/>
                  <a:chOff x="10562699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764" name="Freeform: Shape 763">
                    <a:extLst>
                      <a:ext uri="{FF2B5EF4-FFF2-40B4-BE49-F238E27FC236}">
                        <a16:creationId xmlns:a16="http://schemas.microsoft.com/office/drawing/2014/main" id="{F817F8FB-850C-D19E-316E-7072EA6152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5" name="Freeform: Shape 764">
                    <a:extLst>
                      <a:ext uri="{FF2B5EF4-FFF2-40B4-BE49-F238E27FC236}">
                        <a16:creationId xmlns:a16="http://schemas.microsoft.com/office/drawing/2014/main" id="{48208F6D-2EAC-82EE-9F8F-07DFB7238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6" name="Freeform: Shape 765">
                    <a:extLst>
                      <a:ext uri="{FF2B5EF4-FFF2-40B4-BE49-F238E27FC236}">
                        <a16:creationId xmlns:a16="http://schemas.microsoft.com/office/drawing/2014/main" id="{D5C576ED-C046-6AFB-1BC9-7637A02C4C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7" name="Freeform: Shape 766">
                    <a:extLst>
                      <a:ext uri="{FF2B5EF4-FFF2-40B4-BE49-F238E27FC236}">
                        <a16:creationId xmlns:a16="http://schemas.microsoft.com/office/drawing/2014/main" id="{A5C881A9-CCCB-5F9E-1180-5208FDC6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8" name="Freeform: Shape 767">
                    <a:extLst>
                      <a:ext uri="{FF2B5EF4-FFF2-40B4-BE49-F238E27FC236}">
                        <a16:creationId xmlns:a16="http://schemas.microsoft.com/office/drawing/2014/main" id="{56CBD90A-A4A0-B94B-4443-D0623DEF93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4" name="Graphic 32">
                  <a:extLst>
                    <a:ext uri="{FF2B5EF4-FFF2-40B4-BE49-F238E27FC236}">
                      <a16:creationId xmlns:a16="http://schemas.microsoft.com/office/drawing/2014/main" id="{DCC28F1B-1E94-8BC6-AA7C-95693D55EFC1}"/>
                    </a:ext>
                  </a:extLst>
                </p:cNvPr>
                <p:cNvGrpSpPr/>
                <p:nvPr/>
              </p:nvGrpSpPr>
              <p:grpSpPr>
                <a:xfrm>
                  <a:off x="10562699" y="5749749"/>
                  <a:ext cx="213217" cy="10749"/>
                  <a:chOff x="10562699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58" name="Freeform: Shape 757">
                    <a:extLst>
                      <a:ext uri="{FF2B5EF4-FFF2-40B4-BE49-F238E27FC236}">
                        <a16:creationId xmlns:a16="http://schemas.microsoft.com/office/drawing/2014/main" id="{FE0A6027-1115-3B27-5FF1-2CEB632F39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9" name="Freeform: Shape 758">
                    <a:extLst>
                      <a:ext uri="{FF2B5EF4-FFF2-40B4-BE49-F238E27FC236}">
                        <a16:creationId xmlns:a16="http://schemas.microsoft.com/office/drawing/2014/main" id="{7F5C6FCD-E5C7-3BCD-5DD2-24DF01B4F2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id="{8611D752-04FB-3AB5-1D03-39C7C5AEE0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id="{DA490388-B839-5D1C-5B0F-40E90D94AD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4FFD8330-AFF9-6D0B-C0C3-8B48CD4D51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3" name="Freeform: Shape 762">
                    <a:extLst>
                      <a:ext uri="{FF2B5EF4-FFF2-40B4-BE49-F238E27FC236}">
                        <a16:creationId xmlns:a16="http://schemas.microsoft.com/office/drawing/2014/main" id="{8D875C8E-9A58-C20B-3D12-3D73EEA424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5" name="Graphic 32">
                  <a:extLst>
                    <a:ext uri="{FF2B5EF4-FFF2-40B4-BE49-F238E27FC236}">
                      <a16:creationId xmlns:a16="http://schemas.microsoft.com/office/drawing/2014/main" id="{B98FCB95-890C-E957-5086-066B59AD6059}"/>
                    </a:ext>
                  </a:extLst>
                </p:cNvPr>
                <p:cNvGrpSpPr/>
                <p:nvPr/>
              </p:nvGrpSpPr>
              <p:grpSpPr>
                <a:xfrm>
                  <a:off x="10562699" y="5812348"/>
                  <a:ext cx="213217" cy="10749"/>
                  <a:chOff x="10562699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51" name="Freeform: Shape 750">
                    <a:extLst>
                      <a:ext uri="{FF2B5EF4-FFF2-40B4-BE49-F238E27FC236}">
                        <a16:creationId xmlns:a16="http://schemas.microsoft.com/office/drawing/2014/main" id="{66C4C5BA-48DD-7576-F16D-CB298CA228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2" name="Freeform: Shape 751">
                    <a:extLst>
                      <a:ext uri="{FF2B5EF4-FFF2-40B4-BE49-F238E27FC236}">
                        <a16:creationId xmlns:a16="http://schemas.microsoft.com/office/drawing/2014/main" id="{9545339A-125D-1E74-D2D1-232C66D1CE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3" name="Freeform: Shape 752">
                    <a:extLst>
                      <a:ext uri="{FF2B5EF4-FFF2-40B4-BE49-F238E27FC236}">
                        <a16:creationId xmlns:a16="http://schemas.microsoft.com/office/drawing/2014/main" id="{F2E4C488-4318-8404-6929-A5AB8A2EAD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4" name="Freeform: Shape 753">
                    <a:extLst>
                      <a:ext uri="{FF2B5EF4-FFF2-40B4-BE49-F238E27FC236}">
                        <a16:creationId xmlns:a16="http://schemas.microsoft.com/office/drawing/2014/main" id="{1B09B89E-0EB4-CB61-7E50-A6E3DD3E10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5" name="Freeform: Shape 754">
                    <a:extLst>
                      <a:ext uri="{FF2B5EF4-FFF2-40B4-BE49-F238E27FC236}">
                        <a16:creationId xmlns:a16="http://schemas.microsoft.com/office/drawing/2014/main" id="{062127A2-B44A-2F03-7669-D4BC5E6B3F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6" name="Freeform: Shape 755">
                    <a:extLst>
                      <a:ext uri="{FF2B5EF4-FFF2-40B4-BE49-F238E27FC236}">
                        <a16:creationId xmlns:a16="http://schemas.microsoft.com/office/drawing/2014/main" id="{9A594AB1-E4E8-DCE3-DC0C-A856077B37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7" name="Freeform: Shape 756">
                    <a:extLst>
                      <a:ext uri="{FF2B5EF4-FFF2-40B4-BE49-F238E27FC236}">
                        <a16:creationId xmlns:a16="http://schemas.microsoft.com/office/drawing/2014/main" id="{6795DD70-08F9-CB54-766A-3DB6089B43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6" name="Graphic 32">
                  <a:extLst>
                    <a:ext uri="{FF2B5EF4-FFF2-40B4-BE49-F238E27FC236}">
                      <a16:creationId xmlns:a16="http://schemas.microsoft.com/office/drawing/2014/main" id="{76BB80CB-63A8-AF73-44F4-FEC482D804C9}"/>
                    </a:ext>
                  </a:extLst>
                </p:cNvPr>
                <p:cNvGrpSpPr/>
                <p:nvPr/>
              </p:nvGrpSpPr>
              <p:grpSpPr>
                <a:xfrm>
                  <a:off x="10562699" y="5874884"/>
                  <a:ext cx="213217" cy="10749"/>
                  <a:chOff x="10562699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EFBD1B98-70E3-A957-01A1-3B23B2F6FF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5" name="Freeform: Shape 744">
                    <a:extLst>
                      <a:ext uri="{FF2B5EF4-FFF2-40B4-BE49-F238E27FC236}">
                        <a16:creationId xmlns:a16="http://schemas.microsoft.com/office/drawing/2014/main" id="{04E11958-7E16-5AA9-A7EE-F0C1E64B61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98B2CBD1-6552-DDA3-7C63-65C275700C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7" name="Freeform: Shape 746">
                    <a:extLst>
                      <a:ext uri="{FF2B5EF4-FFF2-40B4-BE49-F238E27FC236}">
                        <a16:creationId xmlns:a16="http://schemas.microsoft.com/office/drawing/2014/main" id="{B35C1A3B-349A-D8F7-9E93-CDD9D4B20C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8" name="Freeform: Shape 747">
                    <a:extLst>
                      <a:ext uri="{FF2B5EF4-FFF2-40B4-BE49-F238E27FC236}">
                        <a16:creationId xmlns:a16="http://schemas.microsoft.com/office/drawing/2014/main" id="{E84753F9-884B-B6FE-6561-5C586CF49E9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9" name="Freeform: Shape 748">
                    <a:extLst>
                      <a:ext uri="{FF2B5EF4-FFF2-40B4-BE49-F238E27FC236}">
                        <a16:creationId xmlns:a16="http://schemas.microsoft.com/office/drawing/2014/main" id="{BF0203B9-7CF7-1F4C-D3EE-DDE4A9BB56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0" name="Freeform: Shape 749">
                    <a:extLst>
                      <a:ext uri="{FF2B5EF4-FFF2-40B4-BE49-F238E27FC236}">
                        <a16:creationId xmlns:a16="http://schemas.microsoft.com/office/drawing/2014/main" id="{D9B3A909-9A8A-3971-DC28-928901ED7E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7" name="Graphic 32">
                  <a:extLst>
                    <a:ext uri="{FF2B5EF4-FFF2-40B4-BE49-F238E27FC236}">
                      <a16:creationId xmlns:a16="http://schemas.microsoft.com/office/drawing/2014/main" id="{B9C46078-F8B2-0939-73DD-9097A75F2CC5}"/>
                    </a:ext>
                  </a:extLst>
                </p:cNvPr>
                <p:cNvGrpSpPr/>
                <p:nvPr/>
              </p:nvGrpSpPr>
              <p:grpSpPr>
                <a:xfrm>
                  <a:off x="10562699" y="5937421"/>
                  <a:ext cx="213217" cy="10749"/>
                  <a:chOff x="10562699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3D7DBBF0-5638-ACA3-AFB3-F0D457A2B3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EAE78699-31FE-ABFB-057B-720941E666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0" name="Freeform: Shape 739">
                    <a:extLst>
                      <a:ext uri="{FF2B5EF4-FFF2-40B4-BE49-F238E27FC236}">
                        <a16:creationId xmlns:a16="http://schemas.microsoft.com/office/drawing/2014/main" id="{A70C837A-A634-D434-CC4D-376F001030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A525BA06-0589-7BAE-C7EC-4AF310689B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2" name="Freeform: Shape 741">
                    <a:extLst>
                      <a:ext uri="{FF2B5EF4-FFF2-40B4-BE49-F238E27FC236}">
                        <a16:creationId xmlns:a16="http://schemas.microsoft.com/office/drawing/2014/main" id="{4E7A09D0-FED6-6140-04E1-3EB706D04C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3" name="Freeform: Shape 742">
                    <a:extLst>
                      <a:ext uri="{FF2B5EF4-FFF2-40B4-BE49-F238E27FC236}">
                        <a16:creationId xmlns:a16="http://schemas.microsoft.com/office/drawing/2014/main" id="{7A138B73-2205-D228-CD92-BD844F87A4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47" name="Graphic 32">
              <a:extLst>
                <a:ext uri="{FF2B5EF4-FFF2-40B4-BE49-F238E27FC236}">
                  <a16:creationId xmlns:a16="http://schemas.microsoft.com/office/drawing/2014/main" id="{3A783F58-08CF-EE43-55F7-F79E1858ABFA}"/>
                </a:ext>
              </a:extLst>
            </p:cNvPr>
            <p:cNvGrpSpPr/>
            <p:nvPr/>
          </p:nvGrpSpPr>
          <p:grpSpPr>
            <a:xfrm>
              <a:off x="15373261" y="8179880"/>
              <a:ext cx="512177" cy="913637"/>
              <a:chOff x="12227214" y="5091442"/>
              <a:chExt cx="512177" cy="913637"/>
            </a:xfrm>
          </p:grpSpPr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8B5B1384-22F0-EF37-1E9E-B650CF568359}"/>
                  </a:ext>
                </a:extLst>
              </p:cNvPr>
              <p:cNvSpPr/>
              <p:nvPr/>
            </p:nvSpPr>
            <p:spPr>
              <a:xfrm>
                <a:off x="12322062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71435AE5-F473-689C-0F06-57E85D9328D1}"/>
                  </a:ext>
                </a:extLst>
              </p:cNvPr>
              <p:cNvSpPr/>
              <p:nvPr/>
            </p:nvSpPr>
            <p:spPr>
              <a:xfrm>
                <a:off x="12227214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8" name="Graphic 32">
              <a:extLst>
                <a:ext uri="{FF2B5EF4-FFF2-40B4-BE49-F238E27FC236}">
                  <a16:creationId xmlns:a16="http://schemas.microsoft.com/office/drawing/2014/main" id="{CB3BA849-BC09-D219-0456-DB1917BB3CC3}"/>
                </a:ext>
              </a:extLst>
            </p:cNvPr>
            <p:cNvGrpSpPr/>
            <p:nvPr/>
          </p:nvGrpSpPr>
          <p:grpSpPr>
            <a:xfrm>
              <a:off x="15316352" y="8233627"/>
              <a:ext cx="328299" cy="859890"/>
              <a:chOff x="12170305" y="5145189"/>
              <a:chExt cx="328299" cy="859890"/>
            </a:xfrm>
          </p:grpSpPr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EDE030BF-32D3-E2A8-C134-01EE495F0A21}"/>
                  </a:ext>
                </a:extLst>
              </p:cNvPr>
              <p:cNvSpPr/>
              <p:nvPr/>
            </p:nvSpPr>
            <p:spPr>
              <a:xfrm>
                <a:off x="12265153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5F2AC57F-78A3-D0DA-D902-97B2E8D5B1D7}"/>
                  </a:ext>
                </a:extLst>
              </p:cNvPr>
              <p:cNvSpPr/>
              <p:nvPr/>
            </p:nvSpPr>
            <p:spPr>
              <a:xfrm>
                <a:off x="12170305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-1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-1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92ACCFFB-0F51-5599-1E8E-FDF48B04D395}"/>
                  </a:ext>
                </a:extLst>
              </p:cNvPr>
              <p:cNvSpPr/>
              <p:nvPr/>
            </p:nvSpPr>
            <p:spPr>
              <a:xfrm>
                <a:off x="12331041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7 w 113817"/>
                  <a:gd name="connsiteY1" fmla="*/ 0 h 771365"/>
                  <a:gd name="connsiteX2" fmla="*/ 113817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7" y="0"/>
                    </a:lnTo>
                    <a:lnTo>
                      <a:pt x="113817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9" name="Graphic 32">
              <a:extLst>
                <a:ext uri="{FF2B5EF4-FFF2-40B4-BE49-F238E27FC236}">
                  <a16:creationId xmlns:a16="http://schemas.microsoft.com/office/drawing/2014/main" id="{A23E0144-A12C-182A-617D-292CCF817916}"/>
                </a:ext>
              </a:extLst>
            </p:cNvPr>
            <p:cNvGrpSpPr/>
            <p:nvPr/>
          </p:nvGrpSpPr>
          <p:grpSpPr>
            <a:xfrm>
              <a:off x="15745760" y="8249182"/>
              <a:ext cx="99021" cy="382805"/>
              <a:chOff x="12599713" y="5160744"/>
              <a:chExt cx="99021" cy="382805"/>
            </a:xfrm>
            <a:solidFill>
              <a:srgbClr val="FFFFFF"/>
            </a:solidFill>
          </p:grpSpPr>
          <p:grpSp>
            <p:nvGrpSpPr>
              <p:cNvPr id="697" name="Graphic 32">
                <a:extLst>
                  <a:ext uri="{FF2B5EF4-FFF2-40B4-BE49-F238E27FC236}">
                    <a16:creationId xmlns:a16="http://schemas.microsoft.com/office/drawing/2014/main" id="{2918051C-8727-E8C6-8D39-D64A36135147}"/>
                  </a:ext>
                </a:extLst>
              </p:cNvPr>
              <p:cNvGrpSpPr/>
              <p:nvPr/>
            </p:nvGrpSpPr>
            <p:grpSpPr>
              <a:xfrm>
                <a:off x="12599713" y="5160744"/>
                <a:ext cx="37939" cy="382805"/>
                <a:chOff x="12599713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705" name="Graphic 32">
                  <a:extLst>
                    <a:ext uri="{FF2B5EF4-FFF2-40B4-BE49-F238E27FC236}">
                      <a16:creationId xmlns:a16="http://schemas.microsoft.com/office/drawing/2014/main" id="{02E41F27-5EA1-8F48-7742-1C52BC14169B}"/>
                    </a:ext>
                  </a:extLst>
                </p:cNvPr>
                <p:cNvGrpSpPr/>
                <p:nvPr/>
              </p:nvGrpSpPr>
              <p:grpSpPr>
                <a:xfrm>
                  <a:off x="12599713" y="5160744"/>
                  <a:ext cx="37939" cy="182803"/>
                  <a:chOff x="12599713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9" name="Freeform: Shape 708">
                    <a:extLst>
                      <a:ext uri="{FF2B5EF4-FFF2-40B4-BE49-F238E27FC236}">
                        <a16:creationId xmlns:a16="http://schemas.microsoft.com/office/drawing/2014/main" id="{6691BB5A-FC5C-411B-133C-E3EB0C43ACDC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10" name="Freeform: Shape 709">
                    <a:extLst>
                      <a:ext uri="{FF2B5EF4-FFF2-40B4-BE49-F238E27FC236}">
                        <a16:creationId xmlns:a16="http://schemas.microsoft.com/office/drawing/2014/main" id="{44E29A13-D3BC-CCA7-4547-59C96A267FF5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06" name="Graphic 32">
                  <a:extLst>
                    <a:ext uri="{FF2B5EF4-FFF2-40B4-BE49-F238E27FC236}">
                      <a16:creationId xmlns:a16="http://schemas.microsoft.com/office/drawing/2014/main" id="{143A38B5-F464-EF8F-0255-36A6741DFDCC}"/>
                    </a:ext>
                  </a:extLst>
                </p:cNvPr>
                <p:cNvGrpSpPr/>
                <p:nvPr/>
              </p:nvGrpSpPr>
              <p:grpSpPr>
                <a:xfrm>
                  <a:off x="12599713" y="5360746"/>
                  <a:ext cx="37939" cy="182803"/>
                  <a:chOff x="12599713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7" name="Freeform: Shape 706">
                    <a:extLst>
                      <a:ext uri="{FF2B5EF4-FFF2-40B4-BE49-F238E27FC236}">
                        <a16:creationId xmlns:a16="http://schemas.microsoft.com/office/drawing/2014/main" id="{8CF9A8A4-0211-4239-49E0-B38C21149FA3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8" name="Freeform: Shape 707">
                    <a:extLst>
                      <a:ext uri="{FF2B5EF4-FFF2-40B4-BE49-F238E27FC236}">
                        <a16:creationId xmlns:a16="http://schemas.microsoft.com/office/drawing/2014/main" id="{1485FB0B-0193-A04E-EDA1-752398569B1F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698" name="Graphic 32">
                <a:extLst>
                  <a:ext uri="{FF2B5EF4-FFF2-40B4-BE49-F238E27FC236}">
                    <a16:creationId xmlns:a16="http://schemas.microsoft.com/office/drawing/2014/main" id="{DF603A11-5FF5-B492-188D-10B4B83304FF}"/>
                  </a:ext>
                </a:extLst>
              </p:cNvPr>
              <p:cNvGrpSpPr/>
              <p:nvPr/>
            </p:nvGrpSpPr>
            <p:grpSpPr>
              <a:xfrm>
                <a:off x="12660795" y="5160744"/>
                <a:ext cx="37939" cy="382805"/>
                <a:chOff x="12660795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99" name="Graphic 32">
                  <a:extLst>
                    <a:ext uri="{FF2B5EF4-FFF2-40B4-BE49-F238E27FC236}">
                      <a16:creationId xmlns:a16="http://schemas.microsoft.com/office/drawing/2014/main" id="{6A61A10C-8F02-8BED-5704-CDE4C4270DF6}"/>
                    </a:ext>
                  </a:extLst>
                </p:cNvPr>
                <p:cNvGrpSpPr/>
                <p:nvPr/>
              </p:nvGrpSpPr>
              <p:grpSpPr>
                <a:xfrm>
                  <a:off x="12660795" y="5160744"/>
                  <a:ext cx="37939" cy="182803"/>
                  <a:chOff x="12660795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05A4ED44-26B2-6613-7DC7-A36084BAF1C3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4" name="Freeform: Shape 703">
                    <a:extLst>
                      <a:ext uri="{FF2B5EF4-FFF2-40B4-BE49-F238E27FC236}">
                        <a16:creationId xmlns:a16="http://schemas.microsoft.com/office/drawing/2014/main" id="{A68352F7-6DAA-28A9-4477-F49F350AECCB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00" name="Graphic 32">
                  <a:extLst>
                    <a:ext uri="{FF2B5EF4-FFF2-40B4-BE49-F238E27FC236}">
                      <a16:creationId xmlns:a16="http://schemas.microsoft.com/office/drawing/2014/main" id="{BDAC743B-8C79-E858-A85E-86C953F12659}"/>
                    </a:ext>
                  </a:extLst>
                </p:cNvPr>
                <p:cNvGrpSpPr/>
                <p:nvPr/>
              </p:nvGrpSpPr>
              <p:grpSpPr>
                <a:xfrm>
                  <a:off x="12660795" y="5360746"/>
                  <a:ext cx="37939" cy="182803"/>
                  <a:chOff x="12660795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1" name="Freeform: Shape 700">
                    <a:extLst>
                      <a:ext uri="{FF2B5EF4-FFF2-40B4-BE49-F238E27FC236}">
                        <a16:creationId xmlns:a16="http://schemas.microsoft.com/office/drawing/2014/main" id="{C25D9D6B-2054-45C5-10D4-96DAAB79AA0E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:a16="http://schemas.microsoft.com/office/drawing/2014/main" id="{22902E6D-4DFD-604E-B043-F0AE12D9E84A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50" name="Graphic 32">
              <a:extLst>
                <a:ext uri="{FF2B5EF4-FFF2-40B4-BE49-F238E27FC236}">
                  <a16:creationId xmlns:a16="http://schemas.microsoft.com/office/drawing/2014/main" id="{36BE95EB-9899-453F-0D8E-D37E87EB2E5A}"/>
                </a:ext>
              </a:extLst>
            </p:cNvPr>
            <p:cNvGrpSpPr/>
            <p:nvPr/>
          </p:nvGrpSpPr>
          <p:grpSpPr>
            <a:xfrm>
              <a:off x="15745760" y="8663351"/>
              <a:ext cx="99021" cy="382805"/>
              <a:chOff x="12599713" y="5574913"/>
              <a:chExt cx="99021" cy="382805"/>
            </a:xfrm>
            <a:solidFill>
              <a:srgbClr val="FFFFFF"/>
            </a:solidFill>
          </p:grpSpPr>
          <p:grpSp>
            <p:nvGrpSpPr>
              <p:cNvPr id="683" name="Graphic 32">
                <a:extLst>
                  <a:ext uri="{FF2B5EF4-FFF2-40B4-BE49-F238E27FC236}">
                    <a16:creationId xmlns:a16="http://schemas.microsoft.com/office/drawing/2014/main" id="{72191852-436D-E265-54AF-0DE1A1CA7560}"/>
                  </a:ext>
                </a:extLst>
              </p:cNvPr>
              <p:cNvGrpSpPr/>
              <p:nvPr/>
            </p:nvGrpSpPr>
            <p:grpSpPr>
              <a:xfrm>
                <a:off x="12599713" y="5574913"/>
                <a:ext cx="37939" cy="382805"/>
                <a:chOff x="12599713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91" name="Graphic 32">
                  <a:extLst>
                    <a:ext uri="{FF2B5EF4-FFF2-40B4-BE49-F238E27FC236}">
                      <a16:creationId xmlns:a16="http://schemas.microsoft.com/office/drawing/2014/main" id="{124F8C77-92DD-4701-F154-AC67B50F469C}"/>
                    </a:ext>
                  </a:extLst>
                </p:cNvPr>
                <p:cNvGrpSpPr/>
                <p:nvPr/>
              </p:nvGrpSpPr>
              <p:grpSpPr>
                <a:xfrm>
                  <a:off x="12599713" y="5574913"/>
                  <a:ext cx="37939" cy="182803"/>
                  <a:chOff x="12599713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95" name="Freeform: Shape 694">
                    <a:extLst>
                      <a:ext uri="{FF2B5EF4-FFF2-40B4-BE49-F238E27FC236}">
                        <a16:creationId xmlns:a16="http://schemas.microsoft.com/office/drawing/2014/main" id="{DFD23B69-3402-54CB-D682-6614A3373D11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6" name="Freeform: Shape 695">
                    <a:extLst>
                      <a:ext uri="{FF2B5EF4-FFF2-40B4-BE49-F238E27FC236}">
                        <a16:creationId xmlns:a16="http://schemas.microsoft.com/office/drawing/2014/main" id="{E5D344A2-37B2-19B7-F15B-3C281C0A70DC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92" name="Graphic 32">
                  <a:extLst>
                    <a:ext uri="{FF2B5EF4-FFF2-40B4-BE49-F238E27FC236}">
                      <a16:creationId xmlns:a16="http://schemas.microsoft.com/office/drawing/2014/main" id="{8C759B45-5286-D783-3570-9798F3977002}"/>
                    </a:ext>
                  </a:extLst>
                </p:cNvPr>
                <p:cNvGrpSpPr/>
                <p:nvPr/>
              </p:nvGrpSpPr>
              <p:grpSpPr>
                <a:xfrm>
                  <a:off x="12599713" y="5774915"/>
                  <a:ext cx="37939" cy="182803"/>
                  <a:chOff x="12599713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93" name="Freeform: Shape 692">
                    <a:extLst>
                      <a:ext uri="{FF2B5EF4-FFF2-40B4-BE49-F238E27FC236}">
                        <a16:creationId xmlns:a16="http://schemas.microsoft.com/office/drawing/2014/main" id="{A7D7BED8-B04E-5630-1FCD-98980292C36E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4" name="Freeform: Shape 693">
                    <a:extLst>
                      <a:ext uri="{FF2B5EF4-FFF2-40B4-BE49-F238E27FC236}">
                        <a16:creationId xmlns:a16="http://schemas.microsoft.com/office/drawing/2014/main" id="{57A0474D-E6C0-37BF-5F52-C01F8E3D74B2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684" name="Graphic 32">
                <a:extLst>
                  <a:ext uri="{FF2B5EF4-FFF2-40B4-BE49-F238E27FC236}">
                    <a16:creationId xmlns:a16="http://schemas.microsoft.com/office/drawing/2014/main" id="{E30AD77E-08CE-6E91-8ADF-281B3D961509}"/>
                  </a:ext>
                </a:extLst>
              </p:cNvPr>
              <p:cNvGrpSpPr/>
              <p:nvPr/>
            </p:nvGrpSpPr>
            <p:grpSpPr>
              <a:xfrm>
                <a:off x="12660795" y="5574913"/>
                <a:ext cx="37939" cy="382805"/>
                <a:chOff x="12660795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85" name="Graphic 32">
                  <a:extLst>
                    <a:ext uri="{FF2B5EF4-FFF2-40B4-BE49-F238E27FC236}">
                      <a16:creationId xmlns:a16="http://schemas.microsoft.com/office/drawing/2014/main" id="{90C7E6CA-0E1F-DE90-31D7-DE3DA3EAB231}"/>
                    </a:ext>
                  </a:extLst>
                </p:cNvPr>
                <p:cNvGrpSpPr/>
                <p:nvPr/>
              </p:nvGrpSpPr>
              <p:grpSpPr>
                <a:xfrm>
                  <a:off x="12660795" y="5574913"/>
                  <a:ext cx="37939" cy="182803"/>
                  <a:chOff x="12660795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89" name="Freeform: Shape 688">
                    <a:extLst>
                      <a:ext uri="{FF2B5EF4-FFF2-40B4-BE49-F238E27FC236}">
                        <a16:creationId xmlns:a16="http://schemas.microsoft.com/office/drawing/2014/main" id="{AE65C143-8E95-6A9A-E744-6B44DF144092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0" name="Freeform: Shape 689">
                    <a:extLst>
                      <a:ext uri="{FF2B5EF4-FFF2-40B4-BE49-F238E27FC236}">
                        <a16:creationId xmlns:a16="http://schemas.microsoft.com/office/drawing/2014/main" id="{9832396E-7C80-CF29-8C6B-54C273CA3A97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86" name="Graphic 32">
                  <a:extLst>
                    <a:ext uri="{FF2B5EF4-FFF2-40B4-BE49-F238E27FC236}">
                      <a16:creationId xmlns:a16="http://schemas.microsoft.com/office/drawing/2014/main" id="{6382B173-9F28-88D5-4084-C3C186B53887}"/>
                    </a:ext>
                  </a:extLst>
                </p:cNvPr>
                <p:cNvGrpSpPr/>
                <p:nvPr/>
              </p:nvGrpSpPr>
              <p:grpSpPr>
                <a:xfrm>
                  <a:off x="12660795" y="5774915"/>
                  <a:ext cx="37939" cy="182803"/>
                  <a:chOff x="12660795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87" name="Freeform: Shape 686">
                    <a:extLst>
                      <a:ext uri="{FF2B5EF4-FFF2-40B4-BE49-F238E27FC236}">
                        <a16:creationId xmlns:a16="http://schemas.microsoft.com/office/drawing/2014/main" id="{0828C3D0-6E2B-984F-9D29-431C5584D125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88" name="Freeform: Shape 687">
                    <a:extLst>
                      <a:ext uri="{FF2B5EF4-FFF2-40B4-BE49-F238E27FC236}">
                        <a16:creationId xmlns:a16="http://schemas.microsoft.com/office/drawing/2014/main" id="{1B8ED32A-1A03-3928-3F3E-CB8CE3FCFF14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51" name="Graphic 32">
              <a:extLst>
                <a:ext uri="{FF2B5EF4-FFF2-40B4-BE49-F238E27FC236}">
                  <a16:creationId xmlns:a16="http://schemas.microsoft.com/office/drawing/2014/main" id="{99C3A70C-75BE-6375-A713-282782AE65FC}"/>
                </a:ext>
              </a:extLst>
            </p:cNvPr>
            <p:cNvGrpSpPr/>
            <p:nvPr/>
          </p:nvGrpSpPr>
          <p:grpSpPr>
            <a:xfrm>
              <a:off x="12450432" y="7403140"/>
              <a:ext cx="720779" cy="113817"/>
              <a:chOff x="9304385" y="4314702"/>
              <a:chExt cx="720779" cy="113817"/>
            </a:xfrm>
          </p:grpSpPr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FDD3B677-768E-E5B1-4F7D-58C41C9956D7}"/>
                  </a:ext>
                </a:extLst>
              </p:cNvPr>
              <p:cNvSpPr/>
              <p:nvPr/>
            </p:nvSpPr>
            <p:spPr>
              <a:xfrm>
                <a:off x="9379062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CBE80A0-39B8-4AF7-30A8-5277BAD4A7D8}"/>
                  </a:ext>
                </a:extLst>
              </p:cNvPr>
              <p:cNvSpPr/>
              <p:nvPr/>
            </p:nvSpPr>
            <p:spPr>
              <a:xfrm rot="10800000">
                <a:off x="9304385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79CD624-16B4-39A5-FEFF-8953BE14398B}"/>
                </a:ext>
              </a:extLst>
            </p:cNvPr>
            <p:cNvSpPr/>
            <p:nvPr/>
          </p:nvSpPr>
          <p:spPr>
            <a:xfrm>
              <a:off x="12492545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82EA8E0-1B05-0B97-325A-E4FDBC96F8D6}"/>
                </a:ext>
              </a:extLst>
            </p:cNvPr>
            <p:cNvSpPr/>
            <p:nvPr/>
          </p:nvSpPr>
          <p:spPr>
            <a:xfrm rot="10800000">
              <a:off x="12410343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2 w 82201"/>
                <a:gd name="connsiteY1" fmla="*/ 0 h 1618735"/>
                <a:gd name="connsiteX2" fmla="*/ 82202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2" y="0"/>
                  </a:lnTo>
                  <a:lnTo>
                    <a:pt x="82202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32">
              <a:extLst>
                <a:ext uri="{FF2B5EF4-FFF2-40B4-BE49-F238E27FC236}">
                  <a16:creationId xmlns:a16="http://schemas.microsoft.com/office/drawing/2014/main" id="{8D04E1CE-225A-E05B-BD02-BEE5DA546278}"/>
                </a:ext>
              </a:extLst>
            </p:cNvPr>
            <p:cNvGrpSpPr/>
            <p:nvPr/>
          </p:nvGrpSpPr>
          <p:grpSpPr>
            <a:xfrm>
              <a:off x="12410343" y="7588599"/>
              <a:ext cx="803044" cy="1336278"/>
              <a:chOff x="9264296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5674519B-CEC7-7776-42BC-071D35904566}"/>
                  </a:ext>
                </a:extLst>
              </p:cNvPr>
              <p:cNvSpPr/>
              <p:nvPr/>
            </p:nvSpPr>
            <p:spPr>
              <a:xfrm>
                <a:off x="9264296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BBAAB799-EB56-1D0B-E00C-DD2D5ECF30E1}"/>
                  </a:ext>
                </a:extLst>
              </p:cNvPr>
              <p:cNvSpPr/>
              <p:nvPr/>
            </p:nvSpPr>
            <p:spPr>
              <a:xfrm>
                <a:off x="9264296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2ED102A8-C0B3-B811-A9EA-1C1E0AC74947}"/>
                  </a:ext>
                </a:extLst>
              </p:cNvPr>
              <p:cNvSpPr/>
              <p:nvPr/>
            </p:nvSpPr>
            <p:spPr>
              <a:xfrm>
                <a:off x="9264296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E6EC5228-4148-830F-B8B8-F3BBA5A620DA}"/>
                  </a:ext>
                </a:extLst>
              </p:cNvPr>
              <p:cNvSpPr/>
              <p:nvPr/>
            </p:nvSpPr>
            <p:spPr>
              <a:xfrm>
                <a:off x="9264296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34647765-6B96-CBFD-7C54-B3E499FB77F0}"/>
                  </a:ext>
                </a:extLst>
              </p:cNvPr>
              <p:cNvSpPr/>
              <p:nvPr/>
            </p:nvSpPr>
            <p:spPr>
              <a:xfrm>
                <a:off x="9264296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094B98C5-CA8F-8683-2DB6-1DDC5B81618F}"/>
                  </a:ext>
                </a:extLst>
              </p:cNvPr>
              <p:cNvSpPr/>
              <p:nvPr/>
            </p:nvSpPr>
            <p:spPr>
              <a:xfrm>
                <a:off x="9264296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ED6606D4-812A-7D2F-743D-A9393B1B9CC4}"/>
                  </a:ext>
                </a:extLst>
              </p:cNvPr>
              <p:cNvSpPr/>
              <p:nvPr/>
            </p:nvSpPr>
            <p:spPr>
              <a:xfrm>
                <a:off x="9264296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8353B519-D0A5-C582-65CE-F4AD8E49F379}"/>
                  </a:ext>
                </a:extLst>
              </p:cNvPr>
              <p:cNvSpPr/>
              <p:nvPr/>
            </p:nvSpPr>
            <p:spPr>
              <a:xfrm>
                <a:off x="9264296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F1D0EC07-80E7-1E4E-F3B2-F5DCA0158222}"/>
                  </a:ext>
                </a:extLst>
              </p:cNvPr>
              <p:cNvSpPr/>
              <p:nvPr/>
            </p:nvSpPr>
            <p:spPr>
              <a:xfrm>
                <a:off x="9264296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223AA2DE-7A03-6282-A621-F9137AA0E800}"/>
                  </a:ext>
                </a:extLst>
              </p:cNvPr>
              <p:cNvSpPr/>
              <p:nvPr/>
            </p:nvSpPr>
            <p:spPr>
              <a:xfrm>
                <a:off x="9264296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92613947-74E3-5EDE-8A65-CAC20E7708AF}"/>
                  </a:ext>
                </a:extLst>
              </p:cNvPr>
              <p:cNvSpPr/>
              <p:nvPr/>
            </p:nvSpPr>
            <p:spPr>
              <a:xfrm>
                <a:off x="9264296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AECB5A38-7DB9-81BB-84FD-8C62D261CBCE}"/>
                  </a:ext>
                </a:extLst>
              </p:cNvPr>
              <p:cNvSpPr/>
              <p:nvPr/>
            </p:nvSpPr>
            <p:spPr>
              <a:xfrm>
                <a:off x="9264296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E72BD1E-A47B-FC24-D39D-9DA2384837A5}"/>
                  </a:ext>
                </a:extLst>
              </p:cNvPr>
              <p:cNvSpPr/>
              <p:nvPr/>
            </p:nvSpPr>
            <p:spPr>
              <a:xfrm>
                <a:off x="9264296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B4D91B33-935F-7C16-FBC9-2393E2FC3056}"/>
                  </a:ext>
                </a:extLst>
              </p:cNvPr>
              <p:cNvSpPr/>
              <p:nvPr/>
            </p:nvSpPr>
            <p:spPr>
              <a:xfrm>
                <a:off x="9264296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DC21841C-9DD0-38BB-5200-F5DAEBAD98B0}"/>
                  </a:ext>
                </a:extLst>
              </p:cNvPr>
              <p:cNvSpPr/>
              <p:nvPr/>
            </p:nvSpPr>
            <p:spPr>
              <a:xfrm>
                <a:off x="9264296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14C4E5AA-A43D-EE74-1FF8-E7854EA79507}"/>
                  </a:ext>
                </a:extLst>
              </p:cNvPr>
              <p:cNvSpPr/>
              <p:nvPr/>
            </p:nvSpPr>
            <p:spPr>
              <a:xfrm>
                <a:off x="9264296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C61B8C74-A956-746B-E3B4-17918D55F004}"/>
                  </a:ext>
                </a:extLst>
              </p:cNvPr>
              <p:cNvSpPr/>
              <p:nvPr/>
            </p:nvSpPr>
            <p:spPr>
              <a:xfrm>
                <a:off x="9264296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A00BED3A-F2D8-2120-8CC1-EA4DEE91C419}"/>
                  </a:ext>
                </a:extLst>
              </p:cNvPr>
              <p:cNvSpPr/>
              <p:nvPr/>
            </p:nvSpPr>
            <p:spPr>
              <a:xfrm>
                <a:off x="9264296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7AD2472A-4B82-C63B-4891-581635064257}"/>
                  </a:ext>
                </a:extLst>
              </p:cNvPr>
              <p:cNvSpPr/>
              <p:nvPr/>
            </p:nvSpPr>
            <p:spPr>
              <a:xfrm>
                <a:off x="9264296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F9458D02-E764-99F4-55B0-4E0FA7E016FC}"/>
                  </a:ext>
                </a:extLst>
              </p:cNvPr>
              <p:cNvSpPr/>
              <p:nvPr/>
            </p:nvSpPr>
            <p:spPr>
              <a:xfrm>
                <a:off x="9264296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D0B4387-2F3B-1AD6-1F98-5B12182DD84C}"/>
                </a:ext>
              </a:extLst>
            </p:cNvPr>
            <p:cNvSpPr/>
            <p:nvPr/>
          </p:nvSpPr>
          <p:spPr>
            <a:xfrm>
              <a:off x="13668657" y="7911081"/>
              <a:ext cx="280116" cy="1188758"/>
            </a:xfrm>
            <a:custGeom>
              <a:avLst/>
              <a:gdLst>
                <a:gd name="connsiteX0" fmla="*/ 280117 w 280116"/>
                <a:gd name="connsiteY0" fmla="*/ 1188759 h 1188758"/>
                <a:gd name="connsiteX1" fmla="*/ 280117 w 280116"/>
                <a:gd name="connsiteY1" fmla="*/ 841237 h 1188758"/>
                <a:gd name="connsiteX2" fmla="*/ 246288 w 280116"/>
                <a:gd name="connsiteY2" fmla="*/ 807408 h 1188758"/>
                <a:gd name="connsiteX3" fmla="*/ 246288 w 280116"/>
                <a:gd name="connsiteY3" fmla="*/ 657611 h 1188758"/>
                <a:gd name="connsiteX4" fmla="*/ 177049 w 280116"/>
                <a:gd name="connsiteY4" fmla="*/ 657611 h 1188758"/>
                <a:gd name="connsiteX5" fmla="*/ 177049 w 280116"/>
                <a:gd name="connsiteY5" fmla="*/ 716670 h 1188758"/>
                <a:gd name="connsiteX6" fmla="*/ 139110 w 280116"/>
                <a:gd name="connsiteY6" fmla="*/ 716670 h 1188758"/>
                <a:gd name="connsiteX7" fmla="*/ 139110 w 280116"/>
                <a:gd name="connsiteY7" fmla="*/ 269810 h 1188758"/>
                <a:gd name="connsiteX8" fmla="*/ 58995 w 280116"/>
                <a:gd name="connsiteY8" fmla="*/ 269810 h 1188758"/>
                <a:gd name="connsiteX9" fmla="*/ 58995 w 280116"/>
                <a:gd name="connsiteY9" fmla="*/ 0 h 1188758"/>
                <a:gd name="connsiteX10" fmla="*/ 0 w 280116"/>
                <a:gd name="connsiteY10" fmla="*/ 0 h 1188758"/>
                <a:gd name="connsiteX11" fmla="*/ 0 w 280116"/>
                <a:gd name="connsiteY11" fmla="*/ 1188759 h 1188758"/>
                <a:gd name="connsiteX12" fmla="*/ 280117 w 280116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6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08830DA1-90CB-E286-0838-4354191C4A1E}"/>
                </a:ext>
              </a:extLst>
            </p:cNvPr>
            <p:cNvSpPr/>
            <p:nvPr/>
          </p:nvSpPr>
          <p:spPr>
            <a:xfrm>
              <a:off x="12956350" y="7623250"/>
              <a:ext cx="257037" cy="1470267"/>
            </a:xfrm>
            <a:custGeom>
              <a:avLst/>
              <a:gdLst>
                <a:gd name="connsiteX0" fmla="*/ 257038 w 257037"/>
                <a:gd name="connsiteY0" fmla="*/ 1470267 h 1470267"/>
                <a:gd name="connsiteX1" fmla="*/ 257038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1 w 257037"/>
                <a:gd name="connsiteY5" fmla="*/ 117991 h 1470267"/>
                <a:gd name="connsiteX6" fmla="*/ 34841 w 257037"/>
                <a:gd name="connsiteY6" fmla="*/ 136644 h 1470267"/>
                <a:gd name="connsiteX7" fmla="*/ 34841 w 257037"/>
                <a:gd name="connsiteY7" fmla="*/ 136644 h 1470267"/>
                <a:gd name="connsiteX8" fmla="*/ 34841 w 257037"/>
                <a:gd name="connsiteY8" fmla="*/ 146635 h 1470267"/>
                <a:gd name="connsiteX9" fmla="*/ 34841 w 257037"/>
                <a:gd name="connsiteY9" fmla="*/ 146635 h 1470267"/>
                <a:gd name="connsiteX10" fmla="*/ 34841 w 257037"/>
                <a:gd name="connsiteY10" fmla="*/ 167248 h 1470267"/>
                <a:gd name="connsiteX11" fmla="*/ 34841 w 257037"/>
                <a:gd name="connsiteY11" fmla="*/ 167248 h 1470267"/>
                <a:gd name="connsiteX12" fmla="*/ 34841 w 257037"/>
                <a:gd name="connsiteY12" fmla="*/ 177176 h 1470267"/>
                <a:gd name="connsiteX13" fmla="*/ 34841 w 257037"/>
                <a:gd name="connsiteY13" fmla="*/ 177176 h 1470267"/>
                <a:gd name="connsiteX14" fmla="*/ 34841 w 257037"/>
                <a:gd name="connsiteY14" fmla="*/ 197789 h 1470267"/>
                <a:gd name="connsiteX15" fmla="*/ 34841 w 257037"/>
                <a:gd name="connsiteY15" fmla="*/ 197789 h 1470267"/>
                <a:gd name="connsiteX16" fmla="*/ 34841 w 257037"/>
                <a:gd name="connsiteY16" fmla="*/ 207780 h 1470267"/>
                <a:gd name="connsiteX17" fmla="*/ 34841 w 257037"/>
                <a:gd name="connsiteY17" fmla="*/ 207780 h 1470267"/>
                <a:gd name="connsiteX18" fmla="*/ 34841 w 257037"/>
                <a:gd name="connsiteY18" fmla="*/ 228330 h 1470267"/>
                <a:gd name="connsiteX19" fmla="*/ 34841 w 257037"/>
                <a:gd name="connsiteY19" fmla="*/ 228330 h 1470267"/>
                <a:gd name="connsiteX20" fmla="*/ 34841 w 257037"/>
                <a:gd name="connsiteY20" fmla="*/ 238321 h 1470267"/>
                <a:gd name="connsiteX21" fmla="*/ 34841 w 257037"/>
                <a:gd name="connsiteY21" fmla="*/ 238321 h 1470267"/>
                <a:gd name="connsiteX22" fmla="*/ 34841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8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8" y="1470267"/>
                  </a:moveTo>
                  <a:lnTo>
                    <a:pt x="257038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1" y="117991"/>
                  </a:lnTo>
                  <a:lnTo>
                    <a:pt x="34841" y="136644"/>
                  </a:lnTo>
                  <a:lnTo>
                    <a:pt x="34841" y="136644"/>
                  </a:lnTo>
                  <a:lnTo>
                    <a:pt x="34841" y="146635"/>
                  </a:lnTo>
                  <a:lnTo>
                    <a:pt x="34841" y="146635"/>
                  </a:lnTo>
                  <a:lnTo>
                    <a:pt x="34841" y="167248"/>
                  </a:lnTo>
                  <a:lnTo>
                    <a:pt x="34841" y="167248"/>
                  </a:lnTo>
                  <a:lnTo>
                    <a:pt x="34841" y="177176"/>
                  </a:lnTo>
                  <a:lnTo>
                    <a:pt x="34841" y="177176"/>
                  </a:lnTo>
                  <a:lnTo>
                    <a:pt x="34841" y="197789"/>
                  </a:lnTo>
                  <a:lnTo>
                    <a:pt x="34841" y="197789"/>
                  </a:lnTo>
                  <a:lnTo>
                    <a:pt x="34841" y="207780"/>
                  </a:lnTo>
                  <a:lnTo>
                    <a:pt x="34841" y="207780"/>
                  </a:lnTo>
                  <a:lnTo>
                    <a:pt x="34841" y="228330"/>
                  </a:lnTo>
                  <a:lnTo>
                    <a:pt x="34841" y="228330"/>
                  </a:lnTo>
                  <a:lnTo>
                    <a:pt x="34841" y="238321"/>
                  </a:lnTo>
                  <a:lnTo>
                    <a:pt x="34841" y="238321"/>
                  </a:lnTo>
                  <a:lnTo>
                    <a:pt x="34841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8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7" name="Graphic 32">
              <a:extLst>
                <a:ext uri="{FF2B5EF4-FFF2-40B4-BE49-F238E27FC236}">
                  <a16:creationId xmlns:a16="http://schemas.microsoft.com/office/drawing/2014/main" id="{A59C1F25-4FFF-992A-3626-DFDCB9066E8D}"/>
                </a:ext>
              </a:extLst>
            </p:cNvPr>
            <p:cNvGrpSpPr/>
            <p:nvPr/>
          </p:nvGrpSpPr>
          <p:grpSpPr>
            <a:xfrm>
              <a:off x="13120690" y="7585310"/>
              <a:ext cx="559222" cy="1508269"/>
              <a:chOff x="9974643" y="4496872"/>
              <a:chExt cx="559222" cy="1508269"/>
            </a:xfrm>
          </p:grpSpPr>
          <p:grpSp>
            <p:nvGrpSpPr>
              <p:cNvPr id="512" name="Graphic 32">
                <a:extLst>
                  <a:ext uri="{FF2B5EF4-FFF2-40B4-BE49-F238E27FC236}">
                    <a16:creationId xmlns:a16="http://schemas.microsoft.com/office/drawing/2014/main" id="{EE5EB858-59EB-B9D9-CD41-1C57CE3F5CEC}"/>
                  </a:ext>
                </a:extLst>
              </p:cNvPr>
              <p:cNvGrpSpPr/>
              <p:nvPr/>
            </p:nvGrpSpPr>
            <p:grpSpPr>
              <a:xfrm>
                <a:off x="9974643" y="4496872"/>
                <a:ext cx="559222" cy="1508269"/>
                <a:chOff x="9974643" y="4496872"/>
                <a:chExt cx="559222" cy="1508269"/>
              </a:xfrm>
            </p:grpSpPr>
            <p:grpSp>
              <p:nvGrpSpPr>
                <p:cNvPr id="628" name="Graphic 32">
                  <a:extLst>
                    <a:ext uri="{FF2B5EF4-FFF2-40B4-BE49-F238E27FC236}">
                      <a16:creationId xmlns:a16="http://schemas.microsoft.com/office/drawing/2014/main" id="{BF6535A2-3580-4AE6-43FD-391FACFB4525}"/>
                    </a:ext>
                  </a:extLst>
                </p:cNvPr>
                <p:cNvGrpSpPr/>
                <p:nvPr/>
              </p:nvGrpSpPr>
              <p:grpSpPr>
                <a:xfrm>
                  <a:off x="10066645" y="4496872"/>
                  <a:ext cx="380782" cy="158964"/>
                  <a:chOff x="10066645" y="4496872"/>
                  <a:chExt cx="380782" cy="158964"/>
                </a:xfrm>
              </p:grpSpPr>
              <p:sp>
                <p:nvSpPr>
                  <p:cNvPr id="659" name="Freeform: Shape 658">
                    <a:extLst>
                      <a:ext uri="{FF2B5EF4-FFF2-40B4-BE49-F238E27FC236}">
                        <a16:creationId xmlns:a16="http://schemas.microsoft.com/office/drawing/2014/main" id="{47C05765-4B4E-CD14-8854-1EC13C039D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66645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60" name="Freeform: Shape 659">
                    <a:extLst>
                      <a:ext uri="{FF2B5EF4-FFF2-40B4-BE49-F238E27FC236}">
                        <a16:creationId xmlns:a16="http://schemas.microsoft.com/office/drawing/2014/main" id="{E0EAA6C8-2918-69E6-DAC3-D9CC864703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66645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9" name="Freeform: Shape 628">
                  <a:extLst>
                    <a:ext uri="{FF2B5EF4-FFF2-40B4-BE49-F238E27FC236}">
                      <a16:creationId xmlns:a16="http://schemas.microsoft.com/office/drawing/2014/main" id="{2C56A9F7-77AD-1802-4601-F984CBF6A2DB}"/>
                    </a:ext>
                  </a:extLst>
                </p:cNvPr>
                <p:cNvSpPr/>
                <p:nvPr/>
              </p:nvSpPr>
              <p:spPr>
                <a:xfrm rot="10800000">
                  <a:off x="10009610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6 w 494915"/>
                    <a:gd name="connsiteY1" fmla="*/ 0 h 158964"/>
                    <a:gd name="connsiteX2" fmla="*/ 494916 w 494915"/>
                    <a:gd name="connsiteY2" fmla="*/ 158965 h 158964"/>
                    <a:gd name="connsiteX3" fmla="*/ 0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0" name="Freeform: Shape 629">
                  <a:extLst>
                    <a:ext uri="{FF2B5EF4-FFF2-40B4-BE49-F238E27FC236}">
                      <a16:creationId xmlns:a16="http://schemas.microsoft.com/office/drawing/2014/main" id="{F4055296-A5F2-7376-BEDC-958B5A6758C7}"/>
                    </a:ext>
                  </a:extLst>
                </p:cNvPr>
                <p:cNvSpPr/>
                <p:nvPr/>
              </p:nvSpPr>
              <p:spPr>
                <a:xfrm rot="10800000">
                  <a:off x="10009610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1" name="Freeform: Shape 630">
                  <a:extLst>
                    <a:ext uri="{FF2B5EF4-FFF2-40B4-BE49-F238E27FC236}">
                      <a16:creationId xmlns:a16="http://schemas.microsoft.com/office/drawing/2014/main" id="{0E56E748-A704-4945-F440-E6975B460F49}"/>
                    </a:ext>
                  </a:extLst>
                </p:cNvPr>
                <p:cNvSpPr/>
                <p:nvPr/>
              </p:nvSpPr>
              <p:spPr>
                <a:xfrm rot="10800000">
                  <a:off x="10009610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2" name="Freeform: Shape 631">
                  <a:extLst>
                    <a:ext uri="{FF2B5EF4-FFF2-40B4-BE49-F238E27FC236}">
                      <a16:creationId xmlns:a16="http://schemas.microsoft.com/office/drawing/2014/main" id="{C5A39459-2DEC-B6CB-C2B3-32393802AA78}"/>
                    </a:ext>
                  </a:extLst>
                </p:cNvPr>
                <p:cNvSpPr/>
                <p:nvPr/>
              </p:nvSpPr>
              <p:spPr>
                <a:xfrm rot="10800000">
                  <a:off x="10009610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:a16="http://schemas.microsoft.com/office/drawing/2014/main" id="{71E933F8-BA71-62AF-D92A-50E4558B85D2}"/>
                    </a:ext>
                  </a:extLst>
                </p:cNvPr>
                <p:cNvSpPr/>
                <p:nvPr/>
              </p:nvSpPr>
              <p:spPr>
                <a:xfrm rot="10800000">
                  <a:off x="10009610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4" name="Freeform: Shape 633">
                  <a:extLst>
                    <a:ext uri="{FF2B5EF4-FFF2-40B4-BE49-F238E27FC236}">
                      <a16:creationId xmlns:a16="http://schemas.microsoft.com/office/drawing/2014/main" id="{1B6EFBD4-D4AD-D442-657E-B0C05406E8FF}"/>
                    </a:ext>
                  </a:extLst>
                </p:cNvPr>
                <p:cNvSpPr/>
                <p:nvPr/>
              </p:nvSpPr>
              <p:spPr>
                <a:xfrm rot="10800000">
                  <a:off x="10009610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id="{6C80AF6D-4277-36B9-07FB-9058664E6C84}"/>
                    </a:ext>
                  </a:extLst>
                </p:cNvPr>
                <p:cNvSpPr/>
                <p:nvPr/>
              </p:nvSpPr>
              <p:spPr>
                <a:xfrm rot="10800000">
                  <a:off x="10009610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id="{C0FDAA0F-C6EB-EF18-A4CA-3B2C4C06D1DE}"/>
                    </a:ext>
                  </a:extLst>
                </p:cNvPr>
                <p:cNvSpPr/>
                <p:nvPr/>
              </p:nvSpPr>
              <p:spPr>
                <a:xfrm rot="10800000">
                  <a:off x="10009610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id="{5BB40ABF-CD58-6E84-D682-AA6723148B88}"/>
                    </a:ext>
                  </a:extLst>
                </p:cNvPr>
                <p:cNvSpPr/>
                <p:nvPr/>
              </p:nvSpPr>
              <p:spPr>
                <a:xfrm rot="10800000">
                  <a:off x="10009610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8" name="Freeform: Shape 637">
                  <a:extLst>
                    <a:ext uri="{FF2B5EF4-FFF2-40B4-BE49-F238E27FC236}">
                      <a16:creationId xmlns:a16="http://schemas.microsoft.com/office/drawing/2014/main" id="{39392EDB-8250-92F6-1821-F5DBAE6AF6B0}"/>
                    </a:ext>
                  </a:extLst>
                </p:cNvPr>
                <p:cNvSpPr/>
                <p:nvPr/>
              </p:nvSpPr>
              <p:spPr>
                <a:xfrm rot="10800000">
                  <a:off x="10009610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9" name="Freeform: Shape 638">
                  <a:extLst>
                    <a:ext uri="{FF2B5EF4-FFF2-40B4-BE49-F238E27FC236}">
                      <a16:creationId xmlns:a16="http://schemas.microsoft.com/office/drawing/2014/main" id="{06700348-AC2C-0820-CBE5-BF93689369A3}"/>
                    </a:ext>
                  </a:extLst>
                </p:cNvPr>
                <p:cNvSpPr/>
                <p:nvPr/>
              </p:nvSpPr>
              <p:spPr>
                <a:xfrm rot="10800000">
                  <a:off x="9974643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60 w 559159"/>
                    <a:gd name="connsiteY1" fmla="*/ 0 h 1232515"/>
                    <a:gd name="connsiteX2" fmla="*/ 559160 w 559159"/>
                    <a:gd name="connsiteY2" fmla="*/ 1232516 h 1232515"/>
                    <a:gd name="connsiteX3" fmla="*/ 0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BE4B997E-BBB1-2F79-7AD2-B7FC73D7CA0B}"/>
                    </a:ext>
                  </a:extLst>
                </p:cNvPr>
                <p:cNvSpPr/>
                <p:nvPr/>
              </p:nvSpPr>
              <p:spPr>
                <a:xfrm rot="10800000">
                  <a:off x="9988996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7 w 72716"/>
                    <a:gd name="connsiteY1" fmla="*/ 0 h 533740"/>
                    <a:gd name="connsiteX2" fmla="*/ 72717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7" y="0"/>
                      </a:lnTo>
                      <a:lnTo>
                        <a:pt x="72717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:a16="http://schemas.microsoft.com/office/drawing/2014/main" id="{831833F7-548C-B675-0931-9B0E886B2566}"/>
                    </a:ext>
                  </a:extLst>
                </p:cNvPr>
                <p:cNvSpPr/>
                <p:nvPr/>
              </p:nvSpPr>
              <p:spPr>
                <a:xfrm>
                  <a:off x="10010053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1 w 51660"/>
                    <a:gd name="connsiteY1" fmla="*/ 0 h 276639"/>
                    <a:gd name="connsiteX2" fmla="*/ 51661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1" y="0"/>
                      </a:lnTo>
                      <a:lnTo>
                        <a:pt x="51661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id="{1458D1C3-7FCF-DAFB-D0CB-18933C8D6361}"/>
                    </a:ext>
                  </a:extLst>
                </p:cNvPr>
                <p:cNvSpPr/>
                <p:nvPr/>
              </p:nvSpPr>
              <p:spPr>
                <a:xfrm rot="10800000">
                  <a:off x="10076130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5 w 457735"/>
                    <a:gd name="connsiteY1" fmla="*/ 0 h 1232515"/>
                    <a:gd name="connsiteX2" fmla="*/ 457735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5" y="0"/>
                      </a:lnTo>
                      <a:lnTo>
                        <a:pt x="457735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:a16="http://schemas.microsoft.com/office/drawing/2014/main" id="{52F16FC6-BEAC-13C2-4270-00E379AAEC33}"/>
                    </a:ext>
                  </a:extLst>
                </p:cNvPr>
                <p:cNvSpPr/>
                <p:nvPr/>
              </p:nvSpPr>
              <p:spPr>
                <a:xfrm rot="10800000">
                  <a:off x="10085362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4 w 448503"/>
                    <a:gd name="connsiteY1" fmla="*/ 0 h 1232515"/>
                    <a:gd name="connsiteX2" fmla="*/ 448504 w 448503"/>
                    <a:gd name="connsiteY2" fmla="*/ 1232516 h 1232515"/>
                    <a:gd name="connsiteX3" fmla="*/ 0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4" name="Freeform: Shape 643">
                  <a:extLst>
                    <a:ext uri="{FF2B5EF4-FFF2-40B4-BE49-F238E27FC236}">
                      <a16:creationId xmlns:a16="http://schemas.microsoft.com/office/drawing/2014/main" id="{92064878-D3DF-321C-04A1-6AEFE0365B14}"/>
                    </a:ext>
                  </a:extLst>
                </p:cNvPr>
                <p:cNvSpPr/>
                <p:nvPr/>
              </p:nvSpPr>
              <p:spPr>
                <a:xfrm rot="10800000">
                  <a:off x="10261905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5" name="Freeform: Shape 644">
                  <a:extLst>
                    <a:ext uri="{FF2B5EF4-FFF2-40B4-BE49-F238E27FC236}">
                      <a16:creationId xmlns:a16="http://schemas.microsoft.com/office/drawing/2014/main" id="{5AC77424-CCDE-CDBA-3F02-4E472A2409FA}"/>
                    </a:ext>
                  </a:extLst>
                </p:cNvPr>
                <p:cNvSpPr/>
                <p:nvPr/>
              </p:nvSpPr>
              <p:spPr>
                <a:xfrm rot="10800000">
                  <a:off x="9974643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60 w 559159"/>
                    <a:gd name="connsiteY1" fmla="*/ 0 h 75372"/>
                    <a:gd name="connsiteX2" fmla="*/ 559160 w 559159"/>
                    <a:gd name="connsiteY2" fmla="*/ 75372 h 75372"/>
                    <a:gd name="connsiteX3" fmla="*/ 0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6" name="Freeform: Shape 645">
                  <a:extLst>
                    <a:ext uri="{FF2B5EF4-FFF2-40B4-BE49-F238E27FC236}">
                      <a16:creationId xmlns:a16="http://schemas.microsoft.com/office/drawing/2014/main" id="{EDE40B75-DC76-34B6-46E1-EB132863F7D4}"/>
                    </a:ext>
                  </a:extLst>
                </p:cNvPr>
                <p:cNvSpPr/>
                <p:nvPr/>
              </p:nvSpPr>
              <p:spPr>
                <a:xfrm rot="10800000">
                  <a:off x="10085362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4 w 448503"/>
                    <a:gd name="connsiteY1" fmla="*/ 0 h 75372"/>
                    <a:gd name="connsiteX2" fmla="*/ 448504 w 448503"/>
                    <a:gd name="connsiteY2" fmla="*/ 75372 h 75372"/>
                    <a:gd name="connsiteX3" fmla="*/ 0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47" name="Graphic 32">
                  <a:extLst>
                    <a:ext uri="{FF2B5EF4-FFF2-40B4-BE49-F238E27FC236}">
                      <a16:creationId xmlns:a16="http://schemas.microsoft.com/office/drawing/2014/main" id="{D9324AAA-F62F-8753-A453-C2669BB520B0}"/>
                    </a:ext>
                  </a:extLst>
                </p:cNvPr>
                <p:cNvGrpSpPr/>
                <p:nvPr/>
              </p:nvGrpSpPr>
              <p:grpSpPr>
                <a:xfrm>
                  <a:off x="9974643" y="5721041"/>
                  <a:ext cx="559222" cy="24786"/>
                  <a:chOff x="9974643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21832C63-C780-E29D-9ECC-049C626680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8" name="Freeform: Shape 657">
                    <a:extLst>
                      <a:ext uri="{FF2B5EF4-FFF2-40B4-BE49-F238E27FC236}">
                        <a16:creationId xmlns:a16="http://schemas.microsoft.com/office/drawing/2014/main" id="{C454111D-865C-9BD3-4F26-BEBE8A3DE4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48" name="Graphic 32">
                  <a:extLst>
                    <a:ext uri="{FF2B5EF4-FFF2-40B4-BE49-F238E27FC236}">
                      <a16:creationId xmlns:a16="http://schemas.microsoft.com/office/drawing/2014/main" id="{BDE35114-7036-8E3A-EA4D-3E7A32D62C50}"/>
                    </a:ext>
                  </a:extLst>
                </p:cNvPr>
                <p:cNvGrpSpPr/>
                <p:nvPr/>
              </p:nvGrpSpPr>
              <p:grpSpPr>
                <a:xfrm>
                  <a:off x="9974643" y="5784273"/>
                  <a:ext cx="559222" cy="24786"/>
                  <a:chOff x="9974643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5" name="Freeform: Shape 654">
                    <a:extLst>
                      <a:ext uri="{FF2B5EF4-FFF2-40B4-BE49-F238E27FC236}">
                        <a16:creationId xmlns:a16="http://schemas.microsoft.com/office/drawing/2014/main" id="{30835502-A12A-A8FB-1B82-7E9E7EDC89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id="{BABAB55A-FEA1-1928-A087-4A19E4FE78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49" name="Graphic 32">
                  <a:extLst>
                    <a:ext uri="{FF2B5EF4-FFF2-40B4-BE49-F238E27FC236}">
                      <a16:creationId xmlns:a16="http://schemas.microsoft.com/office/drawing/2014/main" id="{98D97B1F-E6D3-DD9A-62B1-56993CC42AA7}"/>
                    </a:ext>
                  </a:extLst>
                </p:cNvPr>
                <p:cNvGrpSpPr/>
                <p:nvPr/>
              </p:nvGrpSpPr>
              <p:grpSpPr>
                <a:xfrm>
                  <a:off x="9974643" y="5847505"/>
                  <a:ext cx="559222" cy="24786"/>
                  <a:chOff x="9974643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3" name="Freeform: Shape 652">
                    <a:extLst>
                      <a:ext uri="{FF2B5EF4-FFF2-40B4-BE49-F238E27FC236}">
                        <a16:creationId xmlns:a16="http://schemas.microsoft.com/office/drawing/2014/main" id="{B0606B00-E9FE-FF00-B989-10A732D281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4" name="Freeform: Shape 653">
                    <a:extLst>
                      <a:ext uri="{FF2B5EF4-FFF2-40B4-BE49-F238E27FC236}">
                        <a16:creationId xmlns:a16="http://schemas.microsoft.com/office/drawing/2014/main" id="{231A2A3D-2918-637E-46E4-999E375227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50" name="Graphic 32">
                  <a:extLst>
                    <a:ext uri="{FF2B5EF4-FFF2-40B4-BE49-F238E27FC236}">
                      <a16:creationId xmlns:a16="http://schemas.microsoft.com/office/drawing/2014/main" id="{75ADAC4F-7D3C-4D00-98FB-FB2525FC0905}"/>
                    </a:ext>
                  </a:extLst>
                </p:cNvPr>
                <p:cNvGrpSpPr/>
                <p:nvPr/>
              </p:nvGrpSpPr>
              <p:grpSpPr>
                <a:xfrm>
                  <a:off x="9974643" y="5910737"/>
                  <a:ext cx="559222" cy="24786"/>
                  <a:chOff x="9974643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1" name="Freeform: Shape 650">
                    <a:extLst>
                      <a:ext uri="{FF2B5EF4-FFF2-40B4-BE49-F238E27FC236}">
                        <a16:creationId xmlns:a16="http://schemas.microsoft.com/office/drawing/2014/main" id="{D7D39EA4-06D0-0AFB-F095-D410852D8D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2" name="Freeform: Shape 651">
                    <a:extLst>
                      <a:ext uri="{FF2B5EF4-FFF2-40B4-BE49-F238E27FC236}">
                        <a16:creationId xmlns:a16="http://schemas.microsoft.com/office/drawing/2014/main" id="{6C5FBEAC-F3BB-2B90-067E-89EF92EA5FE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513" name="Graphic 32">
                <a:extLst>
                  <a:ext uri="{FF2B5EF4-FFF2-40B4-BE49-F238E27FC236}">
                    <a16:creationId xmlns:a16="http://schemas.microsoft.com/office/drawing/2014/main" id="{719EE05E-E426-515C-8335-14B42B4DDB28}"/>
                  </a:ext>
                </a:extLst>
              </p:cNvPr>
              <p:cNvGrpSpPr/>
              <p:nvPr/>
            </p:nvGrpSpPr>
            <p:grpSpPr>
              <a:xfrm>
                <a:off x="10114385" y="4932034"/>
                <a:ext cx="389950" cy="310341"/>
                <a:chOff x="10114385" y="4932034"/>
                <a:chExt cx="389950" cy="310341"/>
              </a:xfrm>
            </p:grpSpPr>
            <p:grpSp>
              <p:nvGrpSpPr>
                <p:cNvPr id="572" name="Graphic 32">
                  <a:extLst>
                    <a:ext uri="{FF2B5EF4-FFF2-40B4-BE49-F238E27FC236}">
                      <a16:creationId xmlns:a16="http://schemas.microsoft.com/office/drawing/2014/main" id="{1A7D4A36-FCBC-0A62-861C-15F65FA002E9}"/>
                    </a:ext>
                  </a:extLst>
                </p:cNvPr>
                <p:cNvGrpSpPr/>
                <p:nvPr/>
              </p:nvGrpSpPr>
              <p:grpSpPr>
                <a:xfrm>
                  <a:off x="10114385" y="4932034"/>
                  <a:ext cx="389950" cy="29529"/>
                  <a:chOff x="10114385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615" name="Graphic 32">
                    <a:extLst>
                      <a:ext uri="{FF2B5EF4-FFF2-40B4-BE49-F238E27FC236}">
                        <a16:creationId xmlns:a16="http://schemas.microsoft.com/office/drawing/2014/main" id="{34443EE0-5D7B-A6A0-3DCD-2AC34CE3CE9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4932034"/>
                    <a:ext cx="259946" cy="7903"/>
                    <a:chOff x="10114385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623" name="Freeform: Shape 622">
                      <a:extLst>
                        <a:ext uri="{FF2B5EF4-FFF2-40B4-BE49-F238E27FC236}">
                          <a16:creationId xmlns:a16="http://schemas.microsoft.com/office/drawing/2014/main" id="{681447D9-146C-4AC9-6A26-777C1A915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24" name="Graphic 32">
                      <a:extLst>
                        <a:ext uri="{FF2B5EF4-FFF2-40B4-BE49-F238E27FC236}">
                          <a16:creationId xmlns:a16="http://schemas.microsoft.com/office/drawing/2014/main" id="{6826951C-A3D3-CBC9-9F4B-68152BE1DE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4932034"/>
                      <a:ext cx="129245" cy="7903"/>
                      <a:chOff x="10114385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625" name="Freeform: Shape 624">
                        <a:extLst>
                          <a:ext uri="{FF2B5EF4-FFF2-40B4-BE49-F238E27FC236}">
                            <a16:creationId xmlns:a16="http://schemas.microsoft.com/office/drawing/2014/main" id="{839A0102-CE89-2309-6101-8F8C2F982F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6" name="Freeform: Shape 625">
                        <a:extLst>
                          <a:ext uri="{FF2B5EF4-FFF2-40B4-BE49-F238E27FC236}">
                            <a16:creationId xmlns:a16="http://schemas.microsoft.com/office/drawing/2014/main" id="{8EFD50F0-C763-04A2-2496-7525CC70CE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7" name="Freeform: Shape 626">
                        <a:extLst>
                          <a:ext uri="{FF2B5EF4-FFF2-40B4-BE49-F238E27FC236}">
                            <a16:creationId xmlns:a16="http://schemas.microsoft.com/office/drawing/2014/main" id="{879EE5B4-1229-83C1-C668-B8C637DF7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616" name="Graphic 32">
                    <a:extLst>
                      <a:ext uri="{FF2B5EF4-FFF2-40B4-BE49-F238E27FC236}">
                        <a16:creationId xmlns:a16="http://schemas.microsoft.com/office/drawing/2014/main" id="{A988DC72-089A-D124-2220-2622AEA090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4953659"/>
                    <a:ext cx="389887" cy="7903"/>
                    <a:chOff x="10114448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617" name="Freeform: Shape 616">
                      <a:extLst>
                        <a:ext uri="{FF2B5EF4-FFF2-40B4-BE49-F238E27FC236}">
                          <a16:creationId xmlns:a16="http://schemas.microsoft.com/office/drawing/2014/main" id="{BA6C7D2A-7EDC-07BF-377D-014E39548D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18" name="Graphic 32">
                      <a:extLst>
                        <a:ext uri="{FF2B5EF4-FFF2-40B4-BE49-F238E27FC236}">
                          <a16:creationId xmlns:a16="http://schemas.microsoft.com/office/drawing/2014/main" id="{3B9C3A79-FC3B-9615-3778-59E7BC1D4D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4953659"/>
                      <a:ext cx="389887" cy="7903"/>
                      <a:chOff x="10114448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1B12C786-DD25-EAE3-40E3-4E61894971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0" name="Freeform: Shape 619">
                        <a:extLst>
                          <a:ext uri="{FF2B5EF4-FFF2-40B4-BE49-F238E27FC236}">
                            <a16:creationId xmlns:a16="http://schemas.microsoft.com/office/drawing/2014/main" id="{392261B4-1ADB-ACEA-2D86-94CAA9AA042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1" name="Freeform: Shape 620">
                        <a:extLst>
                          <a:ext uri="{FF2B5EF4-FFF2-40B4-BE49-F238E27FC236}">
                            <a16:creationId xmlns:a16="http://schemas.microsoft.com/office/drawing/2014/main" id="{330062E9-7718-0CB2-A802-AD1DA70F3D5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2" name="Freeform: Shape 621">
                        <a:extLst>
                          <a:ext uri="{FF2B5EF4-FFF2-40B4-BE49-F238E27FC236}">
                            <a16:creationId xmlns:a16="http://schemas.microsoft.com/office/drawing/2014/main" id="{CB6B91AC-D4B3-98A8-9385-A1A9127278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73" name="Graphic 32">
                  <a:extLst>
                    <a:ext uri="{FF2B5EF4-FFF2-40B4-BE49-F238E27FC236}">
                      <a16:creationId xmlns:a16="http://schemas.microsoft.com/office/drawing/2014/main" id="{0DB4B61B-B2B7-892D-B900-DD7F30D0A38C}"/>
                    </a:ext>
                  </a:extLst>
                </p:cNvPr>
                <p:cNvGrpSpPr/>
                <p:nvPr/>
              </p:nvGrpSpPr>
              <p:grpSpPr>
                <a:xfrm>
                  <a:off x="10114385" y="5212847"/>
                  <a:ext cx="389950" cy="29529"/>
                  <a:chOff x="10114385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602" name="Graphic 32">
                    <a:extLst>
                      <a:ext uri="{FF2B5EF4-FFF2-40B4-BE49-F238E27FC236}">
                        <a16:creationId xmlns:a16="http://schemas.microsoft.com/office/drawing/2014/main" id="{8B50D559-47DE-90EC-DA78-682D9B9B5EB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212847"/>
                    <a:ext cx="259946" cy="7903"/>
                    <a:chOff x="10114385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610" name="Freeform: Shape 609">
                      <a:extLst>
                        <a:ext uri="{FF2B5EF4-FFF2-40B4-BE49-F238E27FC236}">
                          <a16:creationId xmlns:a16="http://schemas.microsoft.com/office/drawing/2014/main" id="{26FE60E6-CCDD-FC8B-F2A0-40919610F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11" name="Graphic 32">
                      <a:extLst>
                        <a:ext uri="{FF2B5EF4-FFF2-40B4-BE49-F238E27FC236}">
                          <a16:creationId xmlns:a16="http://schemas.microsoft.com/office/drawing/2014/main" id="{97571B45-4B97-4520-3D85-F3D8E3B6FF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212847"/>
                      <a:ext cx="129245" cy="7903"/>
                      <a:chOff x="10114385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612" name="Freeform: Shape 611">
                        <a:extLst>
                          <a:ext uri="{FF2B5EF4-FFF2-40B4-BE49-F238E27FC236}">
                            <a16:creationId xmlns:a16="http://schemas.microsoft.com/office/drawing/2014/main" id="{37B0061E-1F36-76D9-232B-D776DF6CBA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3" name="Freeform: Shape 612">
                        <a:extLst>
                          <a:ext uri="{FF2B5EF4-FFF2-40B4-BE49-F238E27FC236}">
                            <a16:creationId xmlns:a16="http://schemas.microsoft.com/office/drawing/2014/main" id="{120B6D1B-C0D4-70AC-1D58-B4282DBA62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4" name="Freeform: Shape 613">
                        <a:extLst>
                          <a:ext uri="{FF2B5EF4-FFF2-40B4-BE49-F238E27FC236}">
                            <a16:creationId xmlns:a16="http://schemas.microsoft.com/office/drawing/2014/main" id="{0D551C91-6367-F3D8-9F12-918AFAB1D1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603" name="Graphic 32">
                    <a:extLst>
                      <a:ext uri="{FF2B5EF4-FFF2-40B4-BE49-F238E27FC236}">
                        <a16:creationId xmlns:a16="http://schemas.microsoft.com/office/drawing/2014/main" id="{0FBF97E0-2D9E-B437-DD48-D916E26A37DA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234472"/>
                    <a:ext cx="389887" cy="7903"/>
                    <a:chOff x="10114448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604" name="Freeform: Shape 603">
                      <a:extLst>
                        <a:ext uri="{FF2B5EF4-FFF2-40B4-BE49-F238E27FC236}">
                          <a16:creationId xmlns:a16="http://schemas.microsoft.com/office/drawing/2014/main" id="{6E770448-5F9C-A704-B508-0757F93A6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05" name="Graphic 32">
                      <a:extLst>
                        <a:ext uri="{FF2B5EF4-FFF2-40B4-BE49-F238E27FC236}">
                          <a16:creationId xmlns:a16="http://schemas.microsoft.com/office/drawing/2014/main" id="{E945F78E-0774-5D46-FCB7-3259AAFFB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234472"/>
                      <a:ext cx="389887" cy="7903"/>
                      <a:chOff x="10114448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606" name="Freeform: Shape 605">
                        <a:extLst>
                          <a:ext uri="{FF2B5EF4-FFF2-40B4-BE49-F238E27FC236}">
                            <a16:creationId xmlns:a16="http://schemas.microsoft.com/office/drawing/2014/main" id="{02E79706-AF73-C092-D513-B509157D094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7" name="Freeform: Shape 606">
                        <a:extLst>
                          <a:ext uri="{FF2B5EF4-FFF2-40B4-BE49-F238E27FC236}">
                            <a16:creationId xmlns:a16="http://schemas.microsoft.com/office/drawing/2014/main" id="{16C1B4E6-BCE8-09BE-C388-7450E5E1429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8" name="Freeform: Shape 607">
                        <a:extLst>
                          <a:ext uri="{FF2B5EF4-FFF2-40B4-BE49-F238E27FC236}">
                            <a16:creationId xmlns:a16="http://schemas.microsoft.com/office/drawing/2014/main" id="{362C1AD2-B593-189E-9A8F-B1E34DDBD46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9" name="Freeform: Shape 608">
                        <a:extLst>
                          <a:ext uri="{FF2B5EF4-FFF2-40B4-BE49-F238E27FC236}">
                            <a16:creationId xmlns:a16="http://schemas.microsoft.com/office/drawing/2014/main" id="{28D3AD71-D608-BE27-BCE7-8871DC3FBF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74" name="Graphic 32">
                  <a:extLst>
                    <a:ext uri="{FF2B5EF4-FFF2-40B4-BE49-F238E27FC236}">
                      <a16:creationId xmlns:a16="http://schemas.microsoft.com/office/drawing/2014/main" id="{C021BD34-82A9-1615-7DDC-BDBA2B4B8A96}"/>
                    </a:ext>
                  </a:extLst>
                </p:cNvPr>
                <p:cNvGrpSpPr/>
                <p:nvPr/>
              </p:nvGrpSpPr>
              <p:grpSpPr>
                <a:xfrm>
                  <a:off x="10114385" y="5012908"/>
                  <a:ext cx="389950" cy="29466"/>
                  <a:chOff x="10114385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589" name="Graphic 32">
                    <a:extLst>
                      <a:ext uri="{FF2B5EF4-FFF2-40B4-BE49-F238E27FC236}">
                        <a16:creationId xmlns:a16="http://schemas.microsoft.com/office/drawing/2014/main" id="{85D1A6DE-BA0F-1B30-A9EF-4401FD31F8FC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034470"/>
                    <a:ext cx="259946" cy="7903"/>
                    <a:chOff x="10244390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597" name="Freeform: Shape 596">
                      <a:extLst>
                        <a:ext uri="{FF2B5EF4-FFF2-40B4-BE49-F238E27FC236}">
                          <a16:creationId xmlns:a16="http://schemas.microsoft.com/office/drawing/2014/main" id="{C6CFE92D-F556-5529-9AD7-CE41924E0A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98" name="Graphic 32">
                      <a:extLst>
                        <a:ext uri="{FF2B5EF4-FFF2-40B4-BE49-F238E27FC236}">
                          <a16:creationId xmlns:a16="http://schemas.microsoft.com/office/drawing/2014/main" id="{AD3C2629-7879-4ADE-3A6E-6A7789499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153" y="5034470"/>
                      <a:ext cx="129182" cy="7903"/>
                      <a:chOff x="10375153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599" name="Freeform: Shape 598">
                        <a:extLst>
                          <a:ext uri="{FF2B5EF4-FFF2-40B4-BE49-F238E27FC236}">
                            <a16:creationId xmlns:a16="http://schemas.microsoft.com/office/drawing/2014/main" id="{C63EA6FA-1267-8D4B-E92F-9374BDCB09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0" name="Freeform: Shape 599">
                        <a:extLst>
                          <a:ext uri="{FF2B5EF4-FFF2-40B4-BE49-F238E27FC236}">
                            <a16:creationId xmlns:a16="http://schemas.microsoft.com/office/drawing/2014/main" id="{527BEED7-984D-EBF2-8EAD-7981761B310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1" name="Freeform: Shape 600">
                        <a:extLst>
                          <a:ext uri="{FF2B5EF4-FFF2-40B4-BE49-F238E27FC236}">
                            <a16:creationId xmlns:a16="http://schemas.microsoft.com/office/drawing/2014/main" id="{FBD41DE2-7511-9D23-17FE-0DB024F7F9D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90" name="Graphic 32">
                    <a:extLst>
                      <a:ext uri="{FF2B5EF4-FFF2-40B4-BE49-F238E27FC236}">
                        <a16:creationId xmlns:a16="http://schemas.microsoft.com/office/drawing/2014/main" id="{212ECC96-2DCC-D138-35D1-783E80D170EB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012908"/>
                    <a:ext cx="389950" cy="7903"/>
                    <a:chOff x="10114385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591" name="Freeform: Shape 590">
                      <a:extLst>
                        <a:ext uri="{FF2B5EF4-FFF2-40B4-BE49-F238E27FC236}">
                          <a16:creationId xmlns:a16="http://schemas.microsoft.com/office/drawing/2014/main" id="{16F3A425-82D9-4613-688E-7AA5C4AA5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92" name="Graphic 32">
                      <a:extLst>
                        <a:ext uri="{FF2B5EF4-FFF2-40B4-BE49-F238E27FC236}">
                          <a16:creationId xmlns:a16="http://schemas.microsoft.com/office/drawing/2014/main" id="{04E208FB-EAC4-9B96-F4A8-885CD95CA7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012908"/>
                      <a:ext cx="389950" cy="7903"/>
                      <a:chOff x="10114385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593" name="Freeform: Shape 592">
                        <a:extLst>
                          <a:ext uri="{FF2B5EF4-FFF2-40B4-BE49-F238E27FC236}">
                            <a16:creationId xmlns:a16="http://schemas.microsoft.com/office/drawing/2014/main" id="{7693C162-4F0B-F8AE-12E2-647D830175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94" name="Freeform: Shape 593">
                        <a:extLst>
                          <a:ext uri="{FF2B5EF4-FFF2-40B4-BE49-F238E27FC236}">
                            <a16:creationId xmlns:a16="http://schemas.microsoft.com/office/drawing/2014/main" id="{27FD4DAA-A572-0B0E-585A-865C5ECC69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95" name="Freeform: Shape 594">
                        <a:extLst>
                          <a:ext uri="{FF2B5EF4-FFF2-40B4-BE49-F238E27FC236}">
                            <a16:creationId xmlns:a16="http://schemas.microsoft.com/office/drawing/2014/main" id="{FD855A8D-399E-C381-661C-4BC613D33A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96" name="Freeform: Shape 595">
                        <a:extLst>
                          <a:ext uri="{FF2B5EF4-FFF2-40B4-BE49-F238E27FC236}">
                            <a16:creationId xmlns:a16="http://schemas.microsoft.com/office/drawing/2014/main" id="{2A6CF7E2-F1D1-3EF3-F3A4-3ECD9EBB6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75" name="Graphic 32">
                  <a:extLst>
                    <a:ext uri="{FF2B5EF4-FFF2-40B4-BE49-F238E27FC236}">
                      <a16:creationId xmlns:a16="http://schemas.microsoft.com/office/drawing/2014/main" id="{21CCA6C7-A98D-FC46-1FC4-230D2EB821E5}"/>
                    </a:ext>
                  </a:extLst>
                </p:cNvPr>
                <p:cNvGrpSpPr/>
                <p:nvPr/>
              </p:nvGrpSpPr>
              <p:grpSpPr>
                <a:xfrm>
                  <a:off x="10114385" y="5136210"/>
                  <a:ext cx="389950" cy="29466"/>
                  <a:chOff x="10114385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76" name="Graphic 32">
                    <a:extLst>
                      <a:ext uri="{FF2B5EF4-FFF2-40B4-BE49-F238E27FC236}">
                        <a16:creationId xmlns:a16="http://schemas.microsoft.com/office/drawing/2014/main" id="{1B4891AD-8273-03DF-7B74-67091D29C5AB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157772"/>
                    <a:ext cx="259946" cy="7903"/>
                    <a:chOff x="10244390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84" name="Freeform: Shape 583">
                      <a:extLst>
                        <a:ext uri="{FF2B5EF4-FFF2-40B4-BE49-F238E27FC236}">
                          <a16:creationId xmlns:a16="http://schemas.microsoft.com/office/drawing/2014/main" id="{587F269E-BA5B-6F25-173F-EB3178F1049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85" name="Graphic 32">
                      <a:extLst>
                        <a:ext uri="{FF2B5EF4-FFF2-40B4-BE49-F238E27FC236}">
                          <a16:creationId xmlns:a16="http://schemas.microsoft.com/office/drawing/2014/main" id="{C79C4C94-80E3-421C-5B61-AC530B05D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153" y="5157772"/>
                      <a:ext cx="129182" cy="7903"/>
                      <a:chOff x="10375153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86" name="Freeform: Shape 585">
                        <a:extLst>
                          <a:ext uri="{FF2B5EF4-FFF2-40B4-BE49-F238E27FC236}">
                            <a16:creationId xmlns:a16="http://schemas.microsoft.com/office/drawing/2014/main" id="{12C20B0E-C5D9-F75C-DFB3-1EEAE607B3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7" name="Freeform: Shape 586">
                        <a:extLst>
                          <a:ext uri="{FF2B5EF4-FFF2-40B4-BE49-F238E27FC236}">
                            <a16:creationId xmlns:a16="http://schemas.microsoft.com/office/drawing/2014/main" id="{0F94CB24-D65E-F69C-28E9-76F3EE4191B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8" name="Freeform: Shape 587">
                        <a:extLst>
                          <a:ext uri="{FF2B5EF4-FFF2-40B4-BE49-F238E27FC236}">
                            <a16:creationId xmlns:a16="http://schemas.microsoft.com/office/drawing/2014/main" id="{59FD9F53-5EA7-4B66-8DD1-82E5FE7389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77" name="Graphic 32">
                    <a:extLst>
                      <a:ext uri="{FF2B5EF4-FFF2-40B4-BE49-F238E27FC236}">
                        <a16:creationId xmlns:a16="http://schemas.microsoft.com/office/drawing/2014/main" id="{C8044C23-074D-6841-06CD-1D6083A8F7C7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136210"/>
                    <a:ext cx="389950" cy="7903"/>
                    <a:chOff x="10114385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78" name="Freeform: Shape 577">
                      <a:extLst>
                        <a:ext uri="{FF2B5EF4-FFF2-40B4-BE49-F238E27FC236}">
                          <a16:creationId xmlns:a16="http://schemas.microsoft.com/office/drawing/2014/main" id="{EB6C8EB2-C160-12D7-589E-A5994314A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79" name="Graphic 32">
                      <a:extLst>
                        <a:ext uri="{FF2B5EF4-FFF2-40B4-BE49-F238E27FC236}">
                          <a16:creationId xmlns:a16="http://schemas.microsoft.com/office/drawing/2014/main" id="{1BA1BF67-97AA-9A56-9E89-649B5F72F7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136210"/>
                      <a:ext cx="389950" cy="7903"/>
                      <a:chOff x="10114385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80" name="Freeform: Shape 579">
                        <a:extLst>
                          <a:ext uri="{FF2B5EF4-FFF2-40B4-BE49-F238E27FC236}">
                            <a16:creationId xmlns:a16="http://schemas.microsoft.com/office/drawing/2014/main" id="{DD57D330-DC63-40C4-3000-9CAE89BF40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1" name="Freeform: Shape 580">
                        <a:extLst>
                          <a:ext uri="{FF2B5EF4-FFF2-40B4-BE49-F238E27FC236}">
                            <a16:creationId xmlns:a16="http://schemas.microsoft.com/office/drawing/2014/main" id="{B6F25D18-8101-BA47-50FB-A4B1CE3AEF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2" name="Freeform: Shape 581">
                        <a:extLst>
                          <a:ext uri="{FF2B5EF4-FFF2-40B4-BE49-F238E27FC236}">
                            <a16:creationId xmlns:a16="http://schemas.microsoft.com/office/drawing/2014/main" id="{BA3BD738-0911-A308-4858-5043876D75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3" name="Freeform: Shape 582">
                        <a:extLst>
                          <a:ext uri="{FF2B5EF4-FFF2-40B4-BE49-F238E27FC236}">
                            <a16:creationId xmlns:a16="http://schemas.microsoft.com/office/drawing/2014/main" id="{0570CCA4-6ABB-D909-EC11-62C3708443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514" name="Graphic 32">
                <a:extLst>
                  <a:ext uri="{FF2B5EF4-FFF2-40B4-BE49-F238E27FC236}">
                    <a16:creationId xmlns:a16="http://schemas.microsoft.com/office/drawing/2014/main" id="{438338AE-E100-BAAC-75E2-705B7FD10903}"/>
                  </a:ext>
                </a:extLst>
              </p:cNvPr>
              <p:cNvGrpSpPr/>
              <p:nvPr/>
            </p:nvGrpSpPr>
            <p:grpSpPr>
              <a:xfrm>
                <a:off x="10114385" y="5320594"/>
                <a:ext cx="389950" cy="310341"/>
                <a:chOff x="10114385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516" name="Graphic 32">
                  <a:extLst>
                    <a:ext uri="{FF2B5EF4-FFF2-40B4-BE49-F238E27FC236}">
                      <a16:creationId xmlns:a16="http://schemas.microsoft.com/office/drawing/2014/main" id="{5160F361-66F3-4C7B-59FB-1CBDE7A9575D}"/>
                    </a:ext>
                  </a:extLst>
                </p:cNvPr>
                <p:cNvGrpSpPr/>
                <p:nvPr/>
              </p:nvGrpSpPr>
              <p:grpSpPr>
                <a:xfrm>
                  <a:off x="10114385" y="5601470"/>
                  <a:ext cx="389950" cy="29466"/>
                  <a:chOff x="10114385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59" name="Graphic 32">
                    <a:extLst>
                      <a:ext uri="{FF2B5EF4-FFF2-40B4-BE49-F238E27FC236}">
                        <a16:creationId xmlns:a16="http://schemas.microsoft.com/office/drawing/2014/main" id="{406D3DD2-2A22-D4F9-210D-C75E4AA08B00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623032"/>
                    <a:ext cx="259946" cy="7903"/>
                    <a:chOff x="10244390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67" name="Freeform: Shape 566">
                      <a:extLst>
                        <a:ext uri="{FF2B5EF4-FFF2-40B4-BE49-F238E27FC236}">
                          <a16:creationId xmlns:a16="http://schemas.microsoft.com/office/drawing/2014/main" id="{9C2BD894-9F8E-D395-6866-18A6F04953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68" name="Graphic 32">
                      <a:extLst>
                        <a:ext uri="{FF2B5EF4-FFF2-40B4-BE49-F238E27FC236}">
                          <a16:creationId xmlns:a16="http://schemas.microsoft.com/office/drawing/2014/main" id="{19A6C384-3C33-8F76-511C-3569E37925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090" y="5623032"/>
                      <a:ext cx="129245" cy="7903"/>
                      <a:chOff x="10375090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69" name="Freeform: Shape 568">
                        <a:extLst>
                          <a:ext uri="{FF2B5EF4-FFF2-40B4-BE49-F238E27FC236}">
                            <a16:creationId xmlns:a16="http://schemas.microsoft.com/office/drawing/2014/main" id="{74BB3939-7F20-795A-248E-3113A3E8F58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0" name="Freeform: Shape 569">
                        <a:extLst>
                          <a:ext uri="{FF2B5EF4-FFF2-40B4-BE49-F238E27FC236}">
                            <a16:creationId xmlns:a16="http://schemas.microsoft.com/office/drawing/2014/main" id="{49EDD317-807E-F962-D109-8F623D7E017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1" name="Freeform: Shape 570">
                        <a:extLst>
                          <a:ext uri="{FF2B5EF4-FFF2-40B4-BE49-F238E27FC236}">
                            <a16:creationId xmlns:a16="http://schemas.microsoft.com/office/drawing/2014/main" id="{C92DBC13-8664-06C3-3D99-27CBEE48540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60" name="Graphic 32">
                    <a:extLst>
                      <a:ext uri="{FF2B5EF4-FFF2-40B4-BE49-F238E27FC236}">
                        <a16:creationId xmlns:a16="http://schemas.microsoft.com/office/drawing/2014/main" id="{A62A74FF-60A4-33C1-955E-A5A951355AA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601470"/>
                    <a:ext cx="389950" cy="7903"/>
                    <a:chOff x="10114385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61" name="Freeform: Shape 560">
                      <a:extLst>
                        <a:ext uri="{FF2B5EF4-FFF2-40B4-BE49-F238E27FC236}">
                          <a16:creationId xmlns:a16="http://schemas.microsoft.com/office/drawing/2014/main" id="{D82F054B-6514-AAF4-078C-5193D8075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62" name="Graphic 32">
                      <a:extLst>
                        <a:ext uri="{FF2B5EF4-FFF2-40B4-BE49-F238E27FC236}">
                          <a16:creationId xmlns:a16="http://schemas.microsoft.com/office/drawing/2014/main" id="{6FC964D4-3071-9FB2-4F02-188526122E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601470"/>
                      <a:ext cx="389950" cy="7903"/>
                      <a:chOff x="10114385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63" name="Freeform: Shape 562">
                        <a:extLst>
                          <a:ext uri="{FF2B5EF4-FFF2-40B4-BE49-F238E27FC236}">
                            <a16:creationId xmlns:a16="http://schemas.microsoft.com/office/drawing/2014/main" id="{1F26430D-6B90-EEF2-FDEE-9782D0CC77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64" name="Freeform: Shape 563">
                        <a:extLst>
                          <a:ext uri="{FF2B5EF4-FFF2-40B4-BE49-F238E27FC236}">
                            <a16:creationId xmlns:a16="http://schemas.microsoft.com/office/drawing/2014/main" id="{D95A796C-B582-12E9-419C-F40FF7A3F1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65" name="Freeform: Shape 564">
                        <a:extLst>
                          <a:ext uri="{FF2B5EF4-FFF2-40B4-BE49-F238E27FC236}">
                            <a16:creationId xmlns:a16="http://schemas.microsoft.com/office/drawing/2014/main" id="{6055AB4C-BE4C-8E1C-AE6F-F4DCD2FBF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66" name="Freeform: Shape 565">
                        <a:extLst>
                          <a:ext uri="{FF2B5EF4-FFF2-40B4-BE49-F238E27FC236}">
                            <a16:creationId xmlns:a16="http://schemas.microsoft.com/office/drawing/2014/main" id="{4508E2D0-7EA8-0ECC-965B-FD8D96A250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17" name="Graphic 32">
                  <a:extLst>
                    <a:ext uri="{FF2B5EF4-FFF2-40B4-BE49-F238E27FC236}">
                      <a16:creationId xmlns:a16="http://schemas.microsoft.com/office/drawing/2014/main" id="{C68218C7-4D0E-B7F3-82D2-FF3B26787FAD}"/>
                    </a:ext>
                  </a:extLst>
                </p:cNvPr>
                <p:cNvGrpSpPr/>
                <p:nvPr/>
              </p:nvGrpSpPr>
              <p:grpSpPr>
                <a:xfrm>
                  <a:off x="10114385" y="5320594"/>
                  <a:ext cx="389950" cy="29529"/>
                  <a:chOff x="10114385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546" name="Graphic 32">
                    <a:extLst>
                      <a:ext uri="{FF2B5EF4-FFF2-40B4-BE49-F238E27FC236}">
                        <a16:creationId xmlns:a16="http://schemas.microsoft.com/office/drawing/2014/main" id="{FCB7B0B7-FFDA-5ED2-C28E-48F79415BF21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342219"/>
                    <a:ext cx="259946" cy="7903"/>
                    <a:chOff x="10244390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54" name="Freeform: Shape 553">
                      <a:extLst>
                        <a:ext uri="{FF2B5EF4-FFF2-40B4-BE49-F238E27FC236}">
                          <a16:creationId xmlns:a16="http://schemas.microsoft.com/office/drawing/2014/main" id="{1D5CFA83-D7AC-F039-55D7-E3145800FD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55" name="Graphic 32">
                      <a:extLst>
                        <a:ext uri="{FF2B5EF4-FFF2-40B4-BE49-F238E27FC236}">
                          <a16:creationId xmlns:a16="http://schemas.microsoft.com/office/drawing/2014/main" id="{4065B736-ABDB-000D-DF6F-D2041A780B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090" y="5342219"/>
                      <a:ext cx="129245" cy="7903"/>
                      <a:chOff x="10375090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56" name="Freeform: Shape 555">
                        <a:extLst>
                          <a:ext uri="{FF2B5EF4-FFF2-40B4-BE49-F238E27FC236}">
                            <a16:creationId xmlns:a16="http://schemas.microsoft.com/office/drawing/2014/main" id="{0D8CED36-CB64-F706-96BB-3F74ED123B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7" name="Freeform: Shape 556">
                        <a:extLst>
                          <a:ext uri="{FF2B5EF4-FFF2-40B4-BE49-F238E27FC236}">
                            <a16:creationId xmlns:a16="http://schemas.microsoft.com/office/drawing/2014/main" id="{EEF0286B-2A2E-8211-9D45-260D5EDD10D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8" name="Freeform: Shape 557">
                        <a:extLst>
                          <a:ext uri="{FF2B5EF4-FFF2-40B4-BE49-F238E27FC236}">
                            <a16:creationId xmlns:a16="http://schemas.microsoft.com/office/drawing/2014/main" id="{A50431F9-62EB-33C6-75E3-555B71DCE88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47" name="Graphic 32">
                    <a:extLst>
                      <a:ext uri="{FF2B5EF4-FFF2-40B4-BE49-F238E27FC236}">
                        <a16:creationId xmlns:a16="http://schemas.microsoft.com/office/drawing/2014/main" id="{66524517-1C73-9315-05FF-166A8F3035E2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320594"/>
                    <a:ext cx="389950" cy="7903"/>
                    <a:chOff x="10114385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48" name="Freeform: Shape 547">
                      <a:extLst>
                        <a:ext uri="{FF2B5EF4-FFF2-40B4-BE49-F238E27FC236}">
                          <a16:creationId xmlns:a16="http://schemas.microsoft.com/office/drawing/2014/main" id="{B0E349B2-3602-8D38-5C5F-B406DB3D4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49" name="Graphic 32">
                      <a:extLst>
                        <a:ext uri="{FF2B5EF4-FFF2-40B4-BE49-F238E27FC236}">
                          <a16:creationId xmlns:a16="http://schemas.microsoft.com/office/drawing/2014/main" id="{CBD07460-A1A5-1784-5AF1-8BB7870BE5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320594"/>
                      <a:ext cx="389950" cy="7903"/>
                      <a:chOff x="10114385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50" name="Freeform: Shape 549">
                        <a:extLst>
                          <a:ext uri="{FF2B5EF4-FFF2-40B4-BE49-F238E27FC236}">
                            <a16:creationId xmlns:a16="http://schemas.microsoft.com/office/drawing/2014/main" id="{845ACD29-98EE-BD26-877C-F3D7CFBFB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1" name="Freeform: Shape 550">
                        <a:extLst>
                          <a:ext uri="{FF2B5EF4-FFF2-40B4-BE49-F238E27FC236}">
                            <a16:creationId xmlns:a16="http://schemas.microsoft.com/office/drawing/2014/main" id="{7B38557D-A537-E87A-D3BF-BF0CB8DC10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2" name="Freeform: Shape 551">
                        <a:extLst>
                          <a:ext uri="{FF2B5EF4-FFF2-40B4-BE49-F238E27FC236}">
                            <a16:creationId xmlns:a16="http://schemas.microsoft.com/office/drawing/2014/main" id="{7CC19FBB-F06F-90EB-EB8F-41A0C3E5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3" name="Freeform: Shape 552">
                        <a:extLst>
                          <a:ext uri="{FF2B5EF4-FFF2-40B4-BE49-F238E27FC236}">
                            <a16:creationId xmlns:a16="http://schemas.microsoft.com/office/drawing/2014/main" id="{E46D5EEF-392C-DD87-CF10-77E7AB2D92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18" name="Graphic 32">
                  <a:extLst>
                    <a:ext uri="{FF2B5EF4-FFF2-40B4-BE49-F238E27FC236}">
                      <a16:creationId xmlns:a16="http://schemas.microsoft.com/office/drawing/2014/main" id="{039DE823-623B-0D26-42BD-77E2A87AC1D5}"/>
                    </a:ext>
                  </a:extLst>
                </p:cNvPr>
                <p:cNvGrpSpPr/>
                <p:nvPr/>
              </p:nvGrpSpPr>
              <p:grpSpPr>
                <a:xfrm>
                  <a:off x="10114385" y="5520596"/>
                  <a:ext cx="389950" cy="29466"/>
                  <a:chOff x="10114385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33" name="Graphic 32">
                    <a:extLst>
                      <a:ext uri="{FF2B5EF4-FFF2-40B4-BE49-F238E27FC236}">
                        <a16:creationId xmlns:a16="http://schemas.microsoft.com/office/drawing/2014/main" id="{297472B5-8DC3-9E3F-BB6D-8CC5AC713075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520596"/>
                    <a:ext cx="259946" cy="7903"/>
                    <a:chOff x="10114385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41" name="Freeform: Shape 540">
                      <a:extLst>
                        <a:ext uri="{FF2B5EF4-FFF2-40B4-BE49-F238E27FC236}">
                          <a16:creationId xmlns:a16="http://schemas.microsoft.com/office/drawing/2014/main" id="{C7F2E82A-32D2-F277-A027-AE34538A4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42" name="Graphic 32">
                      <a:extLst>
                        <a:ext uri="{FF2B5EF4-FFF2-40B4-BE49-F238E27FC236}">
                          <a16:creationId xmlns:a16="http://schemas.microsoft.com/office/drawing/2014/main" id="{FA7AE2AF-BD97-5AE3-ECFB-0532663B89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520596"/>
                      <a:ext cx="129245" cy="7903"/>
                      <a:chOff x="10114385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43" name="Freeform: Shape 542">
                        <a:extLst>
                          <a:ext uri="{FF2B5EF4-FFF2-40B4-BE49-F238E27FC236}">
                            <a16:creationId xmlns:a16="http://schemas.microsoft.com/office/drawing/2014/main" id="{9F8DD81F-9C34-53EF-5EDA-5B3DE072AC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44" name="Freeform: Shape 543">
                        <a:extLst>
                          <a:ext uri="{FF2B5EF4-FFF2-40B4-BE49-F238E27FC236}">
                            <a16:creationId xmlns:a16="http://schemas.microsoft.com/office/drawing/2014/main" id="{6B49074A-6577-E3B6-6A05-6D7231B08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45" name="Freeform: Shape 544">
                        <a:extLst>
                          <a:ext uri="{FF2B5EF4-FFF2-40B4-BE49-F238E27FC236}">
                            <a16:creationId xmlns:a16="http://schemas.microsoft.com/office/drawing/2014/main" id="{6400018E-07F3-649F-8A64-09A01F1D6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34" name="Graphic 32">
                    <a:extLst>
                      <a:ext uri="{FF2B5EF4-FFF2-40B4-BE49-F238E27FC236}">
                        <a16:creationId xmlns:a16="http://schemas.microsoft.com/office/drawing/2014/main" id="{4571F858-88EA-B685-00EB-D1B10C714EC0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542158"/>
                    <a:ext cx="389887" cy="7903"/>
                    <a:chOff x="10114448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535" name="Freeform: Shape 534">
                      <a:extLst>
                        <a:ext uri="{FF2B5EF4-FFF2-40B4-BE49-F238E27FC236}">
                          <a16:creationId xmlns:a16="http://schemas.microsoft.com/office/drawing/2014/main" id="{11EF55A0-062C-7B6A-9D00-805E1A2F01E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36" name="Graphic 32">
                      <a:extLst>
                        <a:ext uri="{FF2B5EF4-FFF2-40B4-BE49-F238E27FC236}">
                          <a16:creationId xmlns:a16="http://schemas.microsoft.com/office/drawing/2014/main" id="{999AA1D0-54B7-FDF4-FF0C-EA7DF68629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542158"/>
                      <a:ext cx="389887" cy="7903"/>
                      <a:chOff x="10114448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37" name="Freeform: Shape 536">
                        <a:extLst>
                          <a:ext uri="{FF2B5EF4-FFF2-40B4-BE49-F238E27FC236}">
                            <a16:creationId xmlns:a16="http://schemas.microsoft.com/office/drawing/2014/main" id="{C3DA023C-6202-A96A-4ABC-CB5B819B5E5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8" name="Freeform: Shape 537">
                        <a:extLst>
                          <a:ext uri="{FF2B5EF4-FFF2-40B4-BE49-F238E27FC236}">
                            <a16:creationId xmlns:a16="http://schemas.microsoft.com/office/drawing/2014/main" id="{74F35E86-F58D-3B49-C450-4E164A6917E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9" name="Freeform: Shape 538">
                        <a:extLst>
                          <a:ext uri="{FF2B5EF4-FFF2-40B4-BE49-F238E27FC236}">
                            <a16:creationId xmlns:a16="http://schemas.microsoft.com/office/drawing/2014/main" id="{DDF585B3-E51B-9EA1-BC91-7BF824195C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40" name="Freeform: Shape 539">
                        <a:extLst>
                          <a:ext uri="{FF2B5EF4-FFF2-40B4-BE49-F238E27FC236}">
                            <a16:creationId xmlns:a16="http://schemas.microsoft.com/office/drawing/2014/main" id="{5FB52D5F-D271-21FA-412B-A4305515D18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19" name="Graphic 32">
                  <a:extLst>
                    <a:ext uri="{FF2B5EF4-FFF2-40B4-BE49-F238E27FC236}">
                      <a16:creationId xmlns:a16="http://schemas.microsoft.com/office/drawing/2014/main" id="{0D6CFD78-DB26-608A-A91C-E1EC5DA55831}"/>
                    </a:ext>
                  </a:extLst>
                </p:cNvPr>
                <p:cNvGrpSpPr/>
                <p:nvPr/>
              </p:nvGrpSpPr>
              <p:grpSpPr>
                <a:xfrm>
                  <a:off x="10114385" y="5397294"/>
                  <a:ext cx="389950" cy="29466"/>
                  <a:chOff x="10114385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20" name="Graphic 32">
                    <a:extLst>
                      <a:ext uri="{FF2B5EF4-FFF2-40B4-BE49-F238E27FC236}">
                        <a16:creationId xmlns:a16="http://schemas.microsoft.com/office/drawing/2014/main" id="{CDC949FB-A4BA-E476-07A4-51BE637F24F3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397294"/>
                    <a:ext cx="259946" cy="7903"/>
                    <a:chOff x="10114385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28" name="Freeform: Shape 527">
                      <a:extLst>
                        <a:ext uri="{FF2B5EF4-FFF2-40B4-BE49-F238E27FC236}">
                          <a16:creationId xmlns:a16="http://schemas.microsoft.com/office/drawing/2014/main" id="{CAA13EE0-870C-E4F1-11AB-9C9E4F61E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29" name="Graphic 32">
                      <a:extLst>
                        <a:ext uri="{FF2B5EF4-FFF2-40B4-BE49-F238E27FC236}">
                          <a16:creationId xmlns:a16="http://schemas.microsoft.com/office/drawing/2014/main" id="{68E9F4D1-5AAE-C404-ED1E-65C8C8440F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397294"/>
                      <a:ext cx="129245" cy="7903"/>
                      <a:chOff x="10114385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30" name="Freeform: Shape 529">
                        <a:extLst>
                          <a:ext uri="{FF2B5EF4-FFF2-40B4-BE49-F238E27FC236}">
                            <a16:creationId xmlns:a16="http://schemas.microsoft.com/office/drawing/2014/main" id="{1E95EADF-FEA2-7365-76FC-95150545F0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1" name="Freeform: Shape 530">
                        <a:extLst>
                          <a:ext uri="{FF2B5EF4-FFF2-40B4-BE49-F238E27FC236}">
                            <a16:creationId xmlns:a16="http://schemas.microsoft.com/office/drawing/2014/main" id="{3EB21A22-66D1-23F1-8EC8-056240F360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2" name="Freeform: Shape 531">
                        <a:extLst>
                          <a:ext uri="{FF2B5EF4-FFF2-40B4-BE49-F238E27FC236}">
                            <a16:creationId xmlns:a16="http://schemas.microsoft.com/office/drawing/2014/main" id="{1A7A7354-DC8C-4BA9-B801-BB212328E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21" name="Graphic 32">
                    <a:extLst>
                      <a:ext uri="{FF2B5EF4-FFF2-40B4-BE49-F238E27FC236}">
                        <a16:creationId xmlns:a16="http://schemas.microsoft.com/office/drawing/2014/main" id="{E7A2A4C3-5890-0EBF-9AF3-8EAD6A8792FB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418856"/>
                    <a:ext cx="389887" cy="7903"/>
                    <a:chOff x="10114448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1C76282F-6A08-E9C3-E286-CADD3032CC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23" name="Graphic 32">
                      <a:extLst>
                        <a:ext uri="{FF2B5EF4-FFF2-40B4-BE49-F238E27FC236}">
                          <a16:creationId xmlns:a16="http://schemas.microsoft.com/office/drawing/2014/main" id="{62CEB6E5-29DC-FE3B-FFAD-C40E7C39C5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418856"/>
                      <a:ext cx="389887" cy="7903"/>
                      <a:chOff x="10114448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24" name="Freeform: Shape 523">
                        <a:extLst>
                          <a:ext uri="{FF2B5EF4-FFF2-40B4-BE49-F238E27FC236}">
                            <a16:creationId xmlns:a16="http://schemas.microsoft.com/office/drawing/2014/main" id="{7FFC6DB8-9D04-E8B9-326C-8BF2CDC0FB4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5" name="Freeform: Shape 524">
                        <a:extLst>
                          <a:ext uri="{FF2B5EF4-FFF2-40B4-BE49-F238E27FC236}">
                            <a16:creationId xmlns:a16="http://schemas.microsoft.com/office/drawing/2014/main" id="{87FC6CBF-026A-CE2E-B98A-65F147D856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6" name="Freeform: Shape 525">
                        <a:extLst>
                          <a:ext uri="{FF2B5EF4-FFF2-40B4-BE49-F238E27FC236}">
                            <a16:creationId xmlns:a16="http://schemas.microsoft.com/office/drawing/2014/main" id="{98FA09C6-3920-2460-6E56-62D0AFA8378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7" name="Freeform: Shape 526">
                        <a:extLst>
                          <a:ext uri="{FF2B5EF4-FFF2-40B4-BE49-F238E27FC236}">
                            <a16:creationId xmlns:a16="http://schemas.microsoft.com/office/drawing/2014/main" id="{6F5D2EEF-4EA6-A38E-8CA0-9F136AB006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C0B4854-94BA-BAEF-8FF4-87E513922E5A}"/>
                  </a:ext>
                </a:extLst>
              </p:cNvPr>
              <p:cNvSpPr/>
              <p:nvPr/>
            </p:nvSpPr>
            <p:spPr>
              <a:xfrm>
                <a:off x="9974706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DAF691D-602D-5AB4-345C-EAA4E2B0EFBF}"/>
                </a:ext>
              </a:extLst>
            </p:cNvPr>
            <p:cNvSpPr/>
            <p:nvPr/>
          </p:nvSpPr>
          <p:spPr>
            <a:xfrm rot="10800000">
              <a:off x="15022388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2EC9CDA-58BC-4B8A-2B29-36C0E7BE4045}"/>
                </a:ext>
              </a:extLst>
            </p:cNvPr>
            <p:cNvSpPr/>
            <p:nvPr/>
          </p:nvSpPr>
          <p:spPr>
            <a:xfrm rot="10800000">
              <a:off x="15022388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4 w 90674"/>
                <a:gd name="connsiteY1" fmla="*/ 0 h 53051"/>
                <a:gd name="connsiteX2" fmla="*/ 90674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4" y="0"/>
                  </a:lnTo>
                  <a:lnTo>
                    <a:pt x="90674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3CF762F-ED53-B017-BAD2-138F863B9FA1}"/>
                </a:ext>
              </a:extLst>
            </p:cNvPr>
            <p:cNvSpPr/>
            <p:nvPr/>
          </p:nvSpPr>
          <p:spPr>
            <a:xfrm rot="10800000">
              <a:off x="14987484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39 w 461339"/>
                <a:gd name="connsiteY1" fmla="*/ 0 h 807787"/>
                <a:gd name="connsiteX2" fmla="*/ 461339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39" y="0"/>
                  </a:lnTo>
                  <a:lnTo>
                    <a:pt x="461339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4FE25ED-62C9-D450-363A-76BA33BC80E0}"/>
                </a:ext>
              </a:extLst>
            </p:cNvPr>
            <p:cNvSpPr/>
            <p:nvPr/>
          </p:nvSpPr>
          <p:spPr>
            <a:xfrm rot="10800000">
              <a:off x="15098139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71C0FAF3-9DF3-2C10-974C-A0E9E74FDB5C}"/>
                </a:ext>
              </a:extLst>
            </p:cNvPr>
            <p:cNvSpPr/>
            <p:nvPr/>
          </p:nvSpPr>
          <p:spPr>
            <a:xfrm rot="10800000">
              <a:off x="15152013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3 w 242873"/>
                <a:gd name="connsiteY1" fmla="*/ 0 h 807787"/>
                <a:gd name="connsiteX2" fmla="*/ 242873 w 242873"/>
                <a:gd name="connsiteY2" fmla="*/ 807787 h 807787"/>
                <a:gd name="connsiteX3" fmla="*/ -1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3" y="0"/>
                  </a:lnTo>
                  <a:lnTo>
                    <a:pt x="242873" y="807787"/>
                  </a:lnTo>
                  <a:lnTo>
                    <a:pt x="-1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AC0012F7-1941-15D9-AFDC-E2AC17B6286E}"/>
                </a:ext>
              </a:extLst>
            </p:cNvPr>
            <p:cNvSpPr/>
            <p:nvPr/>
          </p:nvSpPr>
          <p:spPr>
            <a:xfrm rot="10800000">
              <a:off x="14987484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60D6B0E-1870-DE10-8ABE-43B2088344EC}"/>
                </a:ext>
              </a:extLst>
            </p:cNvPr>
            <p:cNvSpPr/>
            <p:nvPr/>
          </p:nvSpPr>
          <p:spPr>
            <a:xfrm rot="10800000">
              <a:off x="14987484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AFA8135-2693-82E2-B9A5-C1D92894B548}"/>
                </a:ext>
              </a:extLst>
            </p:cNvPr>
            <p:cNvSpPr/>
            <p:nvPr/>
          </p:nvSpPr>
          <p:spPr>
            <a:xfrm rot="10800000">
              <a:off x="14987484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74860FDA-EED1-7033-DDDD-12D87935F189}"/>
                </a:ext>
              </a:extLst>
            </p:cNvPr>
            <p:cNvSpPr/>
            <p:nvPr/>
          </p:nvSpPr>
          <p:spPr>
            <a:xfrm rot="10800000">
              <a:off x="14987484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8D03FB1-11AD-2ED7-0DA5-4537C840732C}"/>
                </a:ext>
              </a:extLst>
            </p:cNvPr>
            <p:cNvSpPr/>
            <p:nvPr/>
          </p:nvSpPr>
          <p:spPr>
            <a:xfrm rot="10800000">
              <a:off x="14987484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B2687D3-BA61-28E4-1851-E9112BC34398}"/>
                </a:ext>
              </a:extLst>
            </p:cNvPr>
            <p:cNvSpPr/>
            <p:nvPr/>
          </p:nvSpPr>
          <p:spPr>
            <a:xfrm rot="10800000">
              <a:off x="14987484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876A804-5B67-BB27-CABE-3AE5003385F1}"/>
                </a:ext>
              </a:extLst>
            </p:cNvPr>
            <p:cNvSpPr/>
            <p:nvPr/>
          </p:nvSpPr>
          <p:spPr>
            <a:xfrm rot="10800000">
              <a:off x="14987484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8C5351-55B2-2A88-B42A-FB86A84B4DDD}"/>
                </a:ext>
              </a:extLst>
            </p:cNvPr>
            <p:cNvSpPr/>
            <p:nvPr/>
          </p:nvSpPr>
          <p:spPr>
            <a:xfrm rot="10800000">
              <a:off x="14987484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66A6757-DCB1-F381-D004-D6CCBCECEB09}"/>
                </a:ext>
              </a:extLst>
            </p:cNvPr>
            <p:cNvSpPr/>
            <p:nvPr/>
          </p:nvSpPr>
          <p:spPr>
            <a:xfrm rot="10800000">
              <a:off x="14987484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61D0E6C4-6A7A-D01D-A404-E0FFF036915C}"/>
                </a:ext>
              </a:extLst>
            </p:cNvPr>
            <p:cNvSpPr/>
            <p:nvPr/>
          </p:nvSpPr>
          <p:spPr>
            <a:xfrm rot="10800000">
              <a:off x="14987484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336CC741-6E96-EFC6-2BC3-3D230335C985}"/>
                </a:ext>
              </a:extLst>
            </p:cNvPr>
            <p:cNvSpPr/>
            <p:nvPr/>
          </p:nvSpPr>
          <p:spPr>
            <a:xfrm rot="10800000">
              <a:off x="14987484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FA58664-9499-A988-5F2E-329FFB7F3C88}"/>
                </a:ext>
              </a:extLst>
            </p:cNvPr>
            <p:cNvSpPr/>
            <p:nvPr/>
          </p:nvSpPr>
          <p:spPr>
            <a:xfrm rot="10800000">
              <a:off x="14987484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53CB5F7-9A7E-321C-54E5-34749AF482D2}"/>
                </a:ext>
              </a:extLst>
            </p:cNvPr>
            <p:cNvSpPr/>
            <p:nvPr/>
          </p:nvSpPr>
          <p:spPr>
            <a:xfrm rot="10800000">
              <a:off x="14987484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3061711A-B8F0-C7CC-1288-8083631C769B}"/>
                </a:ext>
              </a:extLst>
            </p:cNvPr>
            <p:cNvSpPr/>
            <p:nvPr/>
          </p:nvSpPr>
          <p:spPr>
            <a:xfrm rot="10800000">
              <a:off x="14987484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6ABA784-5B04-5835-89AC-C410D6D3F426}"/>
                </a:ext>
              </a:extLst>
            </p:cNvPr>
            <p:cNvSpPr/>
            <p:nvPr/>
          </p:nvSpPr>
          <p:spPr>
            <a:xfrm rot="10800000">
              <a:off x="14987484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581EF04-5B02-A41C-EDA1-BC7AC29673B8}"/>
                </a:ext>
              </a:extLst>
            </p:cNvPr>
            <p:cNvSpPr/>
            <p:nvPr/>
          </p:nvSpPr>
          <p:spPr>
            <a:xfrm rot="10800000">
              <a:off x="14987484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83FBDF2-9416-E441-1D91-2F2DDDE21F74}"/>
                </a:ext>
              </a:extLst>
            </p:cNvPr>
            <p:cNvSpPr/>
            <p:nvPr/>
          </p:nvSpPr>
          <p:spPr>
            <a:xfrm rot="10800000">
              <a:off x="14987484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AEA5DE4-33B8-93ED-48EE-9020D7FBEA3B}"/>
                </a:ext>
              </a:extLst>
            </p:cNvPr>
            <p:cNvSpPr/>
            <p:nvPr/>
          </p:nvSpPr>
          <p:spPr>
            <a:xfrm rot="10800000">
              <a:off x="14987484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B899711-F4CB-8C75-842D-181DD930171E}"/>
                </a:ext>
              </a:extLst>
            </p:cNvPr>
            <p:cNvSpPr/>
            <p:nvPr/>
          </p:nvSpPr>
          <p:spPr>
            <a:xfrm>
              <a:off x="15382177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55B2CDB-30F7-97F5-C6BA-08DCEEAE84D3}"/>
                </a:ext>
              </a:extLst>
            </p:cNvPr>
            <p:cNvSpPr/>
            <p:nvPr/>
          </p:nvSpPr>
          <p:spPr>
            <a:xfrm>
              <a:off x="15305729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7 w 76447"/>
                <a:gd name="connsiteY1" fmla="*/ 0 h 107241"/>
                <a:gd name="connsiteX2" fmla="*/ 76447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7" y="0"/>
                  </a:lnTo>
                  <a:lnTo>
                    <a:pt x="76447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FA4F9EE-43EC-47CA-27BB-B9E46CE35BEA}"/>
                </a:ext>
              </a:extLst>
            </p:cNvPr>
            <p:cNvSpPr/>
            <p:nvPr/>
          </p:nvSpPr>
          <p:spPr>
            <a:xfrm>
              <a:off x="14897378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D16820E9-6EAE-D119-B48C-7C0712980624}"/>
                </a:ext>
              </a:extLst>
            </p:cNvPr>
            <p:cNvSpPr/>
            <p:nvPr/>
          </p:nvSpPr>
          <p:spPr>
            <a:xfrm>
              <a:off x="14820931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F67D92BB-91AE-AD8A-6667-6E2F951FED94}"/>
                </a:ext>
              </a:extLst>
            </p:cNvPr>
            <p:cNvSpPr/>
            <p:nvPr/>
          </p:nvSpPr>
          <p:spPr>
            <a:xfrm rot="10800000">
              <a:off x="14958081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A255985-264F-624E-37FC-BF081510E131}"/>
                </a:ext>
              </a:extLst>
            </p:cNvPr>
            <p:cNvSpPr/>
            <p:nvPr/>
          </p:nvSpPr>
          <p:spPr>
            <a:xfrm rot="10800000">
              <a:off x="15029786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4 w 26114"/>
                <a:gd name="connsiteY1" fmla="*/ 0 h 6070"/>
                <a:gd name="connsiteX2" fmla="*/ 26114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4" y="0"/>
                  </a:lnTo>
                  <a:lnTo>
                    <a:pt x="2611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014D0792-3DDC-3A97-FF17-EB8BD1BACFA0}"/>
                </a:ext>
              </a:extLst>
            </p:cNvPr>
            <p:cNvSpPr/>
            <p:nvPr/>
          </p:nvSpPr>
          <p:spPr>
            <a:xfrm rot="10800000">
              <a:off x="15018530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1955382-E6ED-1710-A519-9AFDC0B99FAB}"/>
                </a:ext>
              </a:extLst>
            </p:cNvPr>
            <p:cNvSpPr/>
            <p:nvPr/>
          </p:nvSpPr>
          <p:spPr>
            <a:xfrm rot="10800000">
              <a:off x="15007275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28821A88-95F4-8F12-BA67-0C49E16950E5}"/>
                </a:ext>
              </a:extLst>
            </p:cNvPr>
            <p:cNvSpPr/>
            <p:nvPr/>
          </p:nvSpPr>
          <p:spPr>
            <a:xfrm>
              <a:off x="14964151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7F53467F-E189-8068-174E-15FECE7A5C1B}"/>
                </a:ext>
              </a:extLst>
            </p:cNvPr>
            <p:cNvSpPr/>
            <p:nvPr/>
          </p:nvSpPr>
          <p:spPr>
            <a:xfrm>
              <a:off x="14909076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5DF098BA-6875-AF20-4A32-CD31789A4600}"/>
                </a:ext>
              </a:extLst>
            </p:cNvPr>
            <p:cNvSpPr/>
            <p:nvPr/>
          </p:nvSpPr>
          <p:spPr>
            <a:xfrm>
              <a:off x="15013093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2796B21-EB03-F9DE-FFA2-5C3FA882E9E3}"/>
                </a:ext>
              </a:extLst>
            </p:cNvPr>
            <p:cNvSpPr/>
            <p:nvPr/>
          </p:nvSpPr>
          <p:spPr>
            <a:xfrm>
              <a:off x="14941008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2B8CEB2-C65B-7696-9EC0-9C8DFA5B6CC1}"/>
                </a:ext>
              </a:extLst>
            </p:cNvPr>
            <p:cNvSpPr/>
            <p:nvPr/>
          </p:nvSpPr>
          <p:spPr>
            <a:xfrm>
              <a:off x="14952200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5375EC76-C5DA-E04F-9725-9177F98890B6}"/>
                </a:ext>
              </a:extLst>
            </p:cNvPr>
            <p:cNvSpPr/>
            <p:nvPr/>
          </p:nvSpPr>
          <p:spPr>
            <a:xfrm>
              <a:off x="13006746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F85C8BE-92F7-CD00-669D-6AEAC99AF717}"/>
                </a:ext>
              </a:extLst>
            </p:cNvPr>
            <p:cNvSpPr/>
            <p:nvPr/>
          </p:nvSpPr>
          <p:spPr>
            <a:xfrm>
              <a:off x="12930299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4C9DCCD-832D-4AEB-76ED-4AE7E43361A8}"/>
                </a:ext>
              </a:extLst>
            </p:cNvPr>
            <p:cNvSpPr/>
            <p:nvPr/>
          </p:nvSpPr>
          <p:spPr>
            <a:xfrm>
              <a:off x="12380751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21CC967-5F31-6D2E-B33F-9DC1585508D6}"/>
                </a:ext>
              </a:extLst>
            </p:cNvPr>
            <p:cNvSpPr/>
            <p:nvPr/>
          </p:nvSpPr>
          <p:spPr>
            <a:xfrm>
              <a:off x="12304303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1AE10D6-DD67-FC6C-DC8F-3C3BF16C63A5}"/>
                </a:ext>
              </a:extLst>
            </p:cNvPr>
            <p:cNvSpPr/>
            <p:nvPr/>
          </p:nvSpPr>
          <p:spPr>
            <a:xfrm>
              <a:off x="14686626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520455E-C6B8-CB5F-1336-32BACFB2815B}"/>
                </a:ext>
              </a:extLst>
            </p:cNvPr>
            <p:cNvSpPr/>
            <p:nvPr/>
          </p:nvSpPr>
          <p:spPr>
            <a:xfrm>
              <a:off x="14610179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E091DDBA-B49E-C355-943C-63226FBA9BB7}"/>
                </a:ext>
              </a:extLst>
            </p:cNvPr>
            <p:cNvSpPr/>
            <p:nvPr/>
          </p:nvSpPr>
          <p:spPr>
            <a:xfrm rot="10800000">
              <a:off x="14748594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01" name="Graphic 32">
              <a:extLst>
                <a:ext uri="{FF2B5EF4-FFF2-40B4-BE49-F238E27FC236}">
                  <a16:creationId xmlns:a16="http://schemas.microsoft.com/office/drawing/2014/main" id="{4E6662FB-7A1B-4F81-F5CE-AA7F15AE9E70}"/>
                </a:ext>
              </a:extLst>
            </p:cNvPr>
            <p:cNvGrpSpPr/>
            <p:nvPr/>
          </p:nvGrpSpPr>
          <p:grpSpPr>
            <a:xfrm>
              <a:off x="14797788" y="9067023"/>
              <a:ext cx="48688" cy="3857"/>
              <a:chOff x="11651741" y="5978585"/>
              <a:chExt cx="48688" cy="3857"/>
            </a:xfrm>
          </p:grpSpPr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C791E87-FF5A-0F1B-804D-A0C2FBBC3C5B}"/>
                  </a:ext>
                </a:extLst>
              </p:cNvPr>
              <p:cNvSpPr/>
              <p:nvPr/>
            </p:nvSpPr>
            <p:spPr>
              <a:xfrm rot="10800000">
                <a:off x="11674315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4 w 26114"/>
                  <a:gd name="connsiteY1" fmla="*/ 0 h 3857"/>
                  <a:gd name="connsiteX2" fmla="*/ 26114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4" y="0"/>
                    </a:lnTo>
                    <a:lnTo>
                      <a:pt x="2611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0E1EF87-96B5-635C-E263-6A571EA9FC30}"/>
                  </a:ext>
                </a:extLst>
              </p:cNvPr>
              <p:cNvSpPr/>
              <p:nvPr/>
            </p:nvSpPr>
            <p:spPr>
              <a:xfrm rot="10800000">
                <a:off x="11662996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AC3D5A5B-2BFE-947D-9178-C8044CA96187}"/>
                  </a:ext>
                </a:extLst>
              </p:cNvPr>
              <p:cNvSpPr/>
              <p:nvPr/>
            </p:nvSpPr>
            <p:spPr>
              <a:xfrm rot="10800000">
                <a:off x="11651741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3651499C-E1A2-11FE-A6DE-C7F40A36506A}"/>
                </a:ext>
              </a:extLst>
            </p:cNvPr>
            <p:cNvSpPr/>
            <p:nvPr/>
          </p:nvSpPr>
          <p:spPr>
            <a:xfrm>
              <a:off x="14754664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2 w 42871"/>
                <a:gd name="connsiteY1" fmla="*/ 0 h 3857"/>
                <a:gd name="connsiteX2" fmla="*/ 42872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2" y="0"/>
                  </a:lnTo>
                  <a:lnTo>
                    <a:pt x="42872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03" name="Graphic 32">
              <a:extLst>
                <a:ext uri="{FF2B5EF4-FFF2-40B4-BE49-F238E27FC236}">
                  <a16:creationId xmlns:a16="http://schemas.microsoft.com/office/drawing/2014/main" id="{75561081-849D-3E10-544C-68B1BFABBA98}"/>
                </a:ext>
              </a:extLst>
            </p:cNvPr>
            <p:cNvGrpSpPr/>
            <p:nvPr/>
          </p:nvGrpSpPr>
          <p:grpSpPr>
            <a:xfrm>
              <a:off x="14699652" y="9056400"/>
              <a:ext cx="146824" cy="3857"/>
              <a:chOff x="11553605" y="5967962"/>
              <a:chExt cx="146824" cy="3857"/>
            </a:xfrm>
            <a:solidFill>
              <a:srgbClr val="FF209A"/>
            </a:solidFill>
          </p:grpSpPr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00B0E930-C067-025C-0E3A-44291E9FF981}"/>
                  </a:ext>
                </a:extLst>
              </p:cNvPr>
              <p:cNvSpPr/>
              <p:nvPr/>
            </p:nvSpPr>
            <p:spPr>
              <a:xfrm>
                <a:off x="11553605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34E53136-9867-B9F6-46B5-5E2F30973B7D}"/>
                  </a:ext>
                </a:extLst>
              </p:cNvPr>
              <p:cNvSpPr/>
              <p:nvPr/>
            </p:nvSpPr>
            <p:spPr>
              <a:xfrm>
                <a:off x="11657558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2 w 42871"/>
                  <a:gd name="connsiteY1" fmla="*/ 0 h 3857"/>
                  <a:gd name="connsiteX2" fmla="*/ 42872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2" y="0"/>
                    </a:lnTo>
                    <a:lnTo>
                      <a:pt x="42872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82AFA25F-2B28-9A3D-7846-9215884A74D3}"/>
                  </a:ext>
                </a:extLst>
              </p:cNvPr>
              <p:cNvSpPr/>
              <p:nvPr/>
            </p:nvSpPr>
            <p:spPr>
              <a:xfrm>
                <a:off x="11585474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483A4015-5690-631A-693D-0E6459E0C3A5}"/>
                  </a:ext>
                </a:extLst>
              </p:cNvPr>
              <p:cNvSpPr/>
              <p:nvPr/>
            </p:nvSpPr>
            <p:spPr>
              <a:xfrm>
                <a:off x="11596729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04214FA-A626-744E-9DB0-D0BBA1102F3C}"/>
                </a:ext>
              </a:extLst>
            </p:cNvPr>
            <p:cNvSpPr/>
            <p:nvPr/>
          </p:nvSpPr>
          <p:spPr>
            <a:xfrm>
              <a:off x="13492303" y="9085107"/>
              <a:ext cx="2427407" cy="14733"/>
            </a:xfrm>
            <a:custGeom>
              <a:avLst/>
              <a:gdLst>
                <a:gd name="connsiteX0" fmla="*/ 0 w 2427407"/>
                <a:gd name="connsiteY0" fmla="*/ 0 h 14733"/>
                <a:gd name="connsiteX1" fmla="*/ 2427407 w 2427407"/>
                <a:gd name="connsiteY1" fmla="*/ 0 h 14733"/>
                <a:gd name="connsiteX2" fmla="*/ 2427407 w 2427407"/>
                <a:gd name="connsiteY2" fmla="*/ 14733 h 14733"/>
                <a:gd name="connsiteX3" fmla="*/ -1 w 2427407"/>
                <a:gd name="connsiteY3" fmla="*/ 14733 h 1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7407" h="14733">
                  <a:moveTo>
                    <a:pt x="0" y="0"/>
                  </a:moveTo>
                  <a:lnTo>
                    <a:pt x="2427407" y="0"/>
                  </a:lnTo>
                  <a:lnTo>
                    <a:pt x="2427407" y="14733"/>
                  </a:lnTo>
                  <a:lnTo>
                    <a:pt x="-1" y="14733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040" name="Group 3039">
            <a:extLst>
              <a:ext uri="{FF2B5EF4-FFF2-40B4-BE49-F238E27FC236}">
                <a16:creationId xmlns:a16="http://schemas.microsoft.com/office/drawing/2014/main" id="{1ABB8773-5900-A78B-81B6-2B4E396BFFD2}"/>
              </a:ext>
            </a:extLst>
          </p:cNvPr>
          <p:cNvGrpSpPr/>
          <p:nvPr userDrawn="1"/>
        </p:nvGrpSpPr>
        <p:grpSpPr>
          <a:xfrm>
            <a:off x="-57492" y="-1285332"/>
            <a:ext cx="12189127" cy="7684429"/>
            <a:chOff x="-57492" y="-1285332"/>
            <a:chExt cx="12189127" cy="7684429"/>
          </a:xfrm>
        </p:grpSpPr>
        <p:grpSp>
          <p:nvGrpSpPr>
            <p:cNvPr id="3041" name="Group 3040">
              <a:extLst>
                <a:ext uri="{FF2B5EF4-FFF2-40B4-BE49-F238E27FC236}">
                  <a16:creationId xmlns:a16="http://schemas.microsoft.com/office/drawing/2014/main" id="{74E9791C-4F16-6F68-4205-69AD2DF60E5F}"/>
                </a:ext>
              </a:extLst>
            </p:cNvPr>
            <p:cNvGrpSpPr/>
            <p:nvPr/>
          </p:nvGrpSpPr>
          <p:grpSpPr>
            <a:xfrm>
              <a:off x="-57492" y="2511534"/>
              <a:ext cx="12189127" cy="3887563"/>
              <a:chOff x="-57492" y="1475056"/>
              <a:chExt cx="12189127" cy="3887563"/>
            </a:xfrm>
          </p:grpSpPr>
          <p:sp>
            <p:nvSpPr>
              <p:cNvPr id="3211" name="Freeform: Shape 3210">
                <a:extLst>
                  <a:ext uri="{FF2B5EF4-FFF2-40B4-BE49-F238E27FC236}">
                    <a16:creationId xmlns:a16="http://schemas.microsoft.com/office/drawing/2014/main" id="{2C340E06-765E-D290-1B1D-4EF453108146}"/>
                  </a:ext>
                </a:extLst>
              </p:cNvPr>
              <p:cNvSpPr/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2" name="Freeform: Shape 3211">
                <a:extLst>
                  <a:ext uri="{FF2B5EF4-FFF2-40B4-BE49-F238E27FC236}">
                    <a16:creationId xmlns:a16="http://schemas.microsoft.com/office/drawing/2014/main" id="{46924F49-5751-254E-DE22-138687623067}"/>
                  </a:ext>
                </a:extLst>
              </p:cNvPr>
              <p:cNvSpPr/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3" name="Freeform: Shape 3212">
                <a:extLst>
                  <a:ext uri="{FF2B5EF4-FFF2-40B4-BE49-F238E27FC236}">
                    <a16:creationId xmlns:a16="http://schemas.microsoft.com/office/drawing/2014/main" id="{9426EEE7-9A56-364C-66B7-80BF3AC25BE2}"/>
                  </a:ext>
                </a:extLst>
              </p:cNvPr>
              <p:cNvSpPr/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4" name="Freeform: Shape 3213">
                <a:extLst>
                  <a:ext uri="{FF2B5EF4-FFF2-40B4-BE49-F238E27FC236}">
                    <a16:creationId xmlns:a16="http://schemas.microsoft.com/office/drawing/2014/main" id="{A324638F-0698-F46E-2B1E-3C1C1B0DFD53}"/>
                  </a:ext>
                </a:extLst>
              </p:cNvPr>
              <p:cNvSpPr/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5" name="Freeform: Shape 3214">
                <a:extLst>
                  <a:ext uri="{FF2B5EF4-FFF2-40B4-BE49-F238E27FC236}">
                    <a16:creationId xmlns:a16="http://schemas.microsoft.com/office/drawing/2014/main" id="{F35863AC-18D7-BA26-01B3-BD4F16EE5D2C}"/>
                  </a:ext>
                </a:extLst>
              </p:cNvPr>
              <p:cNvSpPr/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6" name="Freeform: Shape 3215">
                <a:extLst>
                  <a:ext uri="{FF2B5EF4-FFF2-40B4-BE49-F238E27FC236}">
                    <a16:creationId xmlns:a16="http://schemas.microsoft.com/office/drawing/2014/main" id="{7CA7DC9A-06C0-4F1D-7B8F-6AB2BE848769}"/>
                  </a:ext>
                </a:extLst>
              </p:cNvPr>
              <p:cNvSpPr/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7" name="Freeform: Shape 3216">
                <a:extLst>
                  <a:ext uri="{FF2B5EF4-FFF2-40B4-BE49-F238E27FC236}">
                    <a16:creationId xmlns:a16="http://schemas.microsoft.com/office/drawing/2014/main" id="{D14757C0-5690-0D1B-9AA4-DE3E1C2E2672}"/>
                  </a:ext>
                </a:extLst>
              </p:cNvPr>
              <p:cNvSpPr/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8" name="Freeform: Shape 3217">
                <a:extLst>
                  <a:ext uri="{FF2B5EF4-FFF2-40B4-BE49-F238E27FC236}">
                    <a16:creationId xmlns:a16="http://schemas.microsoft.com/office/drawing/2014/main" id="{9AA3B42A-F125-7B36-6727-EA7E2FEAC49B}"/>
                  </a:ext>
                </a:extLst>
              </p:cNvPr>
              <p:cNvSpPr/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9" name="Freeform: Shape 3218">
                <a:extLst>
                  <a:ext uri="{FF2B5EF4-FFF2-40B4-BE49-F238E27FC236}">
                    <a16:creationId xmlns:a16="http://schemas.microsoft.com/office/drawing/2014/main" id="{1B7971FE-90D1-269B-6012-444E12C61AAD}"/>
                  </a:ext>
                </a:extLst>
              </p:cNvPr>
              <p:cNvSpPr/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0" name="Freeform: Shape 3219">
                <a:extLst>
                  <a:ext uri="{FF2B5EF4-FFF2-40B4-BE49-F238E27FC236}">
                    <a16:creationId xmlns:a16="http://schemas.microsoft.com/office/drawing/2014/main" id="{187ECF81-C29B-BAF4-DD7B-62B8343E3171}"/>
                  </a:ext>
                </a:extLst>
              </p:cNvPr>
              <p:cNvSpPr/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1" name="Freeform: Shape 3220">
                <a:extLst>
                  <a:ext uri="{FF2B5EF4-FFF2-40B4-BE49-F238E27FC236}">
                    <a16:creationId xmlns:a16="http://schemas.microsoft.com/office/drawing/2014/main" id="{79DF45BC-150B-8F42-7713-98DC5745CD05}"/>
                  </a:ext>
                </a:extLst>
              </p:cNvPr>
              <p:cNvSpPr/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2" name="Freeform: Shape 3221">
                <a:extLst>
                  <a:ext uri="{FF2B5EF4-FFF2-40B4-BE49-F238E27FC236}">
                    <a16:creationId xmlns:a16="http://schemas.microsoft.com/office/drawing/2014/main" id="{5111C7A2-1ECF-7746-7D9F-DA13A4DBD152}"/>
                  </a:ext>
                </a:extLst>
              </p:cNvPr>
              <p:cNvSpPr/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3" name="Freeform: Shape 3222">
                <a:extLst>
                  <a:ext uri="{FF2B5EF4-FFF2-40B4-BE49-F238E27FC236}">
                    <a16:creationId xmlns:a16="http://schemas.microsoft.com/office/drawing/2014/main" id="{64B6255B-9BED-E6D9-9CA6-22B41FD06E67}"/>
                  </a:ext>
                </a:extLst>
              </p:cNvPr>
              <p:cNvSpPr/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4" name="Freeform: Shape 3223">
                <a:extLst>
                  <a:ext uri="{FF2B5EF4-FFF2-40B4-BE49-F238E27FC236}">
                    <a16:creationId xmlns:a16="http://schemas.microsoft.com/office/drawing/2014/main" id="{BEAA78F6-EAB2-5F7C-7AEC-5B93102F4F16}"/>
                  </a:ext>
                </a:extLst>
              </p:cNvPr>
              <p:cNvSpPr/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5" name="Freeform: Shape 3224">
                <a:extLst>
                  <a:ext uri="{FF2B5EF4-FFF2-40B4-BE49-F238E27FC236}">
                    <a16:creationId xmlns:a16="http://schemas.microsoft.com/office/drawing/2014/main" id="{B6EFA69F-EA17-542A-BEEE-E23FB8F49709}"/>
                  </a:ext>
                </a:extLst>
              </p:cNvPr>
              <p:cNvSpPr/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6" name="Freeform: Shape 3225">
                <a:extLst>
                  <a:ext uri="{FF2B5EF4-FFF2-40B4-BE49-F238E27FC236}">
                    <a16:creationId xmlns:a16="http://schemas.microsoft.com/office/drawing/2014/main" id="{3DE325D7-AF7B-F8B0-2960-738CE180FBBD}"/>
                  </a:ext>
                </a:extLst>
              </p:cNvPr>
              <p:cNvSpPr/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7" name="Freeform: Shape 3226">
                <a:extLst>
                  <a:ext uri="{FF2B5EF4-FFF2-40B4-BE49-F238E27FC236}">
                    <a16:creationId xmlns:a16="http://schemas.microsoft.com/office/drawing/2014/main" id="{F86A2829-6A11-25E2-CA4C-EC9DCC954706}"/>
                  </a:ext>
                </a:extLst>
              </p:cNvPr>
              <p:cNvSpPr/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8" name="Freeform: Shape 3227">
                <a:extLst>
                  <a:ext uri="{FF2B5EF4-FFF2-40B4-BE49-F238E27FC236}">
                    <a16:creationId xmlns:a16="http://schemas.microsoft.com/office/drawing/2014/main" id="{7B5E34B8-7CD4-F5E7-5C8B-E14B21ABCCE2}"/>
                  </a:ext>
                </a:extLst>
              </p:cNvPr>
              <p:cNvSpPr/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9" name="Freeform: Shape 3228">
                <a:extLst>
                  <a:ext uri="{FF2B5EF4-FFF2-40B4-BE49-F238E27FC236}">
                    <a16:creationId xmlns:a16="http://schemas.microsoft.com/office/drawing/2014/main" id="{5BB319F6-5315-3AC0-3845-240AB3260646}"/>
                  </a:ext>
                </a:extLst>
              </p:cNvPr>
              <p:cNvSpPr/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0" name="Freeform: Shape 3229">
                <a:extLst>
                  <a:ext uri="{FF2B5EF4-FFF2-40B4-BE49-F238E27FC236}">
                    <a16:creationId xmlns:a16="http://schemas.microsoft.com/office/drawing/2014/main" id="{6C48B5BB-B791-6C5A-D622-4B58980A2D75}"/>
                  </a:ext>
                </a:extLst>
              </p:cNvPr>
              <p:cNvSpPr/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1" name="Freeform: Shape 3230">
                <a:extLst>
                  <a:ext uri="{FF2B5EF4-FFF2-40B4-BE49-F238E27FC236}">
                    <a16:creationId xmlns:a16="http://schemas.microsoft.com/office/drawing/2014/main" id="{0C6A3833-DF19-C1C1-A4F3-41BC0C090DA5}"/>
                  </a:ext>
                </a:extLst>
              </p:cNvPr>
              <p:cNvSpPr/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2" name="Freeform: Shape 3231">
                <a:extLst>
                  <a:ext uri="{FF2B5EF4-FFF2-40B4-BE49-F238E27FC236}">
                    <a16:creationId xmlns:a16="http://schemas.microsoft.com/office/drawing/2014/main" id="{C8022A52-EC52-2182-7710-A1EA375CA599}"/>
                  </a:ext>
                </a:extLst>
              </p:cNvPr>
              <p:cNvSpPr/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3" name="Freeform: Shape 3232">
                <a:extLst>
                  <a:ext uri="{FF2B5EF4-FFF2-40B4-BE49-F238E27FC236}">
                    <a16:creationId xmlns:a16="http://schemas.microsoft.com/office/drawing/2014/main" id="{F0A5C0F9-F29B-D2A2-9F3B-83ECE290EA49}"/>
                  </a:ext>
                </a:extLst>
              </p:cNvPr>
              <p:cNvSpPr/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4" name="Freeform: Shape 3233">
                <a:extLst>
                  <a:ext uri="{FF2B5EF4-FFF2-40B4-BE49-F238E27FC236}">
                    <a16:creationId xmlns:a16="http://schemas.microsoft.com/office/drawing/2014/main" id="{1E59BAA8-24DE-0FC7-B8A6-6311A6C8C762}"/>
                  </a:ext>
                </a:extLst>
              </p:cNvPr>
              <p:cNvSpPr/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5" name="Freeform: Shape 3234">
                <a:extLst>
                  <a:ext uri="{FF2B5EF4-FFF2-40B4-BE49-F238E27FC236}">
                    <a16:creationId xmlns:a16="http://schemas.microsoft.com/office/drawing/2014/main" id="{02A96E91-8B78-019A-92CF-AA3663B672C5}"/>
                  </a:ext>
                </a:extLst>
              </p:cNvPr>
              <p:cNvSpPr/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6" name="Freeform: Shape 3235">
                <a:extLst>
                  <a:ext uri="{FF2B5EF4-FFF2-40B4-BE49-F238E27FC236}">
                    <a16:creationId xmlns:a16="http://schemas.microsoft.com/office/drawing/2014/main" id="{57F58D27-FC4B-E8C7-B54A-6F79AEDF2B45}"/>
                  </a:ext>
                </a:extLst>
              </p:cNvPr>
              <p:cNvSpPr/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7" name="Freeform: Shape 3236">
                <a:extLst>
                  <a:ext uri="{FF2B5EF4-FFF2-40B4-BE49-F238E27FC236}">
                    <a16:creationId xmlns:a16="http://schemas.microsoft.com/office/drawing/2014/main" id="{82CC526D-83F5-756C-45A4-B64FDBF0A1A4}"/>
                  </a:ext>
                </a:extLst>
              </p:cNvPr>
              <p:cNvSpPr/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8" name="Freeform: Shape 3237">
                <a:extLst>
                  <a:ext uri="{FF2B5EF4-FFF2-40B4-BE49-F238E27FC236}">
                    <a16:creationId xmlns:a16="http://schemas.microsoft.com/office/drawing/2014/main" id="{64F6C8E3-9CFE-0909-285B-AEE0256D680C}"/>
                  </a:ext>
                </a:extLst>
              </p:cNvPr>
              <p:cNvSpPr/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9" name="Freeform: Shape 3238">
                <a:extLst>
                  <a:ext uri="{FF2B5EF4-FFF2-40B4-BE49-F238E27FC236}">
                    <a16:creationId xmlns:a16="http://schemas.microsoft.com/office/drawing/2014/main" id="{1CA6BCC2-98C0-C89C-547F-26162FB293F5}"/>
                  </a:ext>
                </a:extLst>
              </p:cNvPr>
              <p:cNvSpPr/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0" name="Freeform: Shape 3239">
                <a:extLst>
                  <a:ext uri="{FF2B5EF4-FFF2-40B4-BE49-F238E27FC236}">
                    <a16:creationId xmlns:a16="http://schemas.microsoft.com/office/drawing/2014/main" id="{E457EBBE-74AD-CD86-0568-AC67515CA099}"/>
                  </a:ext>
                </a:extLst>
              </p:cNvPr>
              <p:cNvSpPr/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1" name="Freeform: Shape 3240">
                <a:extLst>
                  <a:ext uri="{FF2B5EF4-FFF2-40B4-BE49-F238E27FC236}">
                    <a16:creationId xmlns:a16="http://schemas.microsoft.com/office/drawing/2014/main" id="{FE836E7F-854E-504B-39BF-EBD982E1DCB3}"/>
                  </a:ext>
                </a:extLst>
              </p:cNvPr>
              <p:cNvSpPr/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2" name="Freeform: Shape 3241">
                <a:extLst>
                  <a:ext uri="{FF2B5EF4-FFF2-40B4-BE49-F238E27FC236}">
                    <a16:creationId xmlns:a16="http://schemas.microsoft.com/office/drawing/2014/main" id="{C1395073-786F-B69C-A526-F53C392AD83C}"/>
                  </a:ext>
                </a:extLst>
              </p:cNvPr>
              <p:cNvSpPr/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3" name="Freeform: Shape 3242">
                <a:extLst>
                  <a:ext uri="{FF2B5EF4-FFF2-40B4-BE49-F238E27FC236}">
                    <a16:creationId xmlns:a16="http://schemas.microsoft.com/office/drawing/2014/main" id="{244C3030-9851-1940-07E8-971719F68E0C}"/>
                  </a:ext>
                </a:extLst>
              </p:cNvPr>
              <p:cNvSpPr/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4" name="Freeform: Shape 3243">
                <a:extLst>
                  <a:ext uri="{FF2B5EF4-FFF2-40B4-BE49-F238E27FC236}">
                    <a16:creationId xmlns:a16="http://schemas.microsoft.com/office/drawing/2014/main" id="{C3CD3121-20B7-B104-F4E4-37555E81A16E}"/>
                  </a:ext>
                </a:extLst>
              </p:cNvPr>
              <p:cNvSpPr/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5" name="Freeform: Shape 3244">
                <a:extLst>
                  <a:ext uri="{FF2B5EF4-FFF2-40B4-BE49-F238E27FC236}">
                    <a16:creationId xmlns:a16="http://schemas.microsoft.com/office/drawing/2014/main" id="{FB52F9DF-594E-113E-2369-65C634651C46}"/>
                  </a:ext>
                </a:extLst>
              </p:cNvPr>
              <p:cNvSpPr/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6" name="Freeform: Shape 3245">
                <a:extLst>
                  <a:ext uri="{FF2B5EF4-FFF2-40B4-BE49-F238E27FC236}">
                    <a16:creationId xmlns:a16="http://schemas.microsoft.com/office/drawing/2014/main" id="{F803D60C-DF54-51AA-5569-36D6D8295595}"/>
                  </a:ext>
                </a:extLst>
              </p:cNvPr>
              <p:cNvSpPr/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7" name="Freeform: Shape 3246">
                <a:extLst>
                  <a:ext uri="{FF2B5EF4-FFF2-40B4-BE49-F238E27FC236}">
                    <a16:creationId xmlns:a16="http://schemas.microsoft.com/office/drawing/2014/main" id="{F29661DF-FF04-AA3C-BD2F-9A63D9CF1D6A}"/>
                  </a:ext>
                </a:extLst>
              </p:cNvPr>
              <p:cNvSpPr/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8" name="Freeform: Shape 3247">
                <a:extLst>
                  <a:ext uri="{FF2B5EF4-FFF2-40B4-BE49-F238E27FC236}">
                    <a16:creationId xmlns:a16="http://schemas.microsoft.com/office/drawing/2014/main" id="{C6EB2B09-9A48-3B3D-BD52-CEDACBBF41AA}"/>
                  </a:ext>
                </a:extLst>
              </p:cNvPr>
              <p:cNvSpPr/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9" name="Freeform: Shape 3248">
                <a:extLst>
                  <a:ext uri="{FF2B5EF4-FFF2-40B4-BE49-F238E27FC236}">
                    <a16:creationId xmlns:a16="http://schemas.microsoft.com/office/drawing/2014/main" id="{87322D08-A9D8-E768-6C70-5394BEDCF1AA}"/>
                  </a:ext>
                </a:extLst>
              </p:cNvPr>
              <p:cNvSpPr/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0" name="Freeform: Shape 3249">
                <a:extLst>
                  <a:ext uri="{FF2B5EF4-FFF2-40B4-BE49-F238E27FC236}">
                    <a16:creationId xmlns:a16="http://schemas.microsoft.com/office/drawing/2014/main" id="{34E96A57-E0D1-ACFB-24BB-BE72697BC3E7}"/>
                  </a:ext>
                </a:extLst>
              </p:cNvPr>
              <p:cNvSpPr/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1" name="Freeform: Shape 3250">
                <a:extLst>
                  <a:ext uri="{FF2B5EF4-FFF2-40B4-BE49-F238E27FC236}">
                    <a16:creationId xmlns:a16="http://schemas.microsoft.com/office/drawing/2014/main" id="{46AD534D-C476-6820-588A-FDED9DE104C0}"/>
                  </a:ext>
                </a:extLst>
              </p:cNvPr>
              <p:cNvSpPr/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2" name="Freeform: Shape 3251">
                <a:extLst>
                  <a:ext uri="{FF2B5EF4-FFF2-40B4-BE49-F238E27FC236}">
                    <a16:creationId xmlns:a16="http://schemas.microsoft.com/office/drawing/2014/main" id="{265BDFBB-0329-9DDD-D18D-12B206004907}"/>
                  </a:ext>
                </a:extLst>
              </p:cNvPr>
              <p:cNvSpPr/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3" name="Freeform: Shape 3252">
                <a:extLst>
                  <a:ext uri="{FF2B5EF4-FFF2-40B4-BE49-F238E27FC236}">
                    <a16:creationId xmlns:a16="http://schemas.microsoft.com/office/drawing/2014/main" id="{8F05FCAF-0755-070F-5508-4C25DAC79EC9}"/>
                  </a:ext>
                </a:extLst>
              </p:cNvPr>
              <p:cNvSpPr/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4" name="Freeform: Shape 3253">
                <a:extLst>
                  <a:ext uri="{FF2B5EF4-FFF2-40B4-BE49-F238E27FC236}">
                    <a16:creationId xmlns:a16="http://schemas.microsoft.com/office/drawing/2014/main" id="{C879BA71-AAF5-EB6E-9CF2-614FB77D7DE3}"/>
                  </a:ext>
                </a:extLst>
              </p:cNvPr>
              <p:cNvSpPr/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5" name="Freeform: Shape 3254">
                <a:extLst>
                  <a:ext uri="{FF2B5EF4-FFF2-40B4-BE49-F238E27FC236}">
                    <a16:creationId xmlns:a16="http://schemas.microsoft.com/office/drawing/2014/main" id="{EE711305-5D8A-9BF2-FAD7-B0E9BB768BB2}"/>
                  </a:ext>
                </a:extLst>
              </p:cNvPr>
              <p:cNvSpPr/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6" name="Freeform: Shape 3255">
                <a:extLst>
                  <a:ext uri="{FF2B5EF4-FFF2-40B4-BE49-F238E27FC236}">
                    <a16:creationId xmlns:a16="http://schemas.microsoft.com/office/drawing/2014/main" id="{8744775B-EE79-115D-0769-9FDB9A7E4C7E}"/>
                  </a:ext>
                </a:extLst>
              </p:cNvPr>
              <p:cNvSpPr/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7" name="Freeform: Shape 3256">
                <a:extLst>
                  <a:ext uri="{FF2B5EF4-FFF2-40B4-BE49-F238E27FC236}">
                    <a16:creationId xmlns:a16="http://schemas.microsoft.com/office/drawing/2014/main" id="{D4C36AD8-9EFF-B212-FADC-A6C9536D8D9B}"/>
                  </a:ext>
                </a:extLst>
              </p:cNvPr>
              <p:cNvSpPr/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8" name="Freeform: Shape 3257">
                <a:extLst>
                  <a:ext uri="{FF2B5EF4-FFF2-40B4-BE49-F238E27FC236}">
                    <a16:creationId xmlns:a16="http://schemas.microsoft.com/office/drawing/2014/main" id="{876A606C-CD31-B9AC-EB1D-063B2D7909D3}"/>
                  </a:ext>
                </a:extLst>
              </p:cNvPr>
              <p:cNvSpPr/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9" name="Freeform: Shape 3258">
                <a:extLst>
                  <a:ext uri="{FF2B5EF4-FFF2-40B4-BE49-F238E27FC236}">
                    <a16:creationId xmlns:a16="http://schemas.microsoft.com/office/drawing/2014/main" id="{127E4929-0DE9-A0DD-F2AA-B79B5C1F7EC9}"/>
                  </a:ext>
                </a:extLst>
              </p:cNvPr>
              <p:cNvSpPr/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0" name="Freeform: Shape 3259">
                <a:extLst>
                  <a:ext uri="{FF2B5EF4-FFF2-40B4-BE49-F238E27FC236}">
                    <a16:creationId xmlns:a16="http://schemas.microsoft.com/office/drawing/2014/main" id="{516D551F-069E-EA45-EBEE-A5CA5581DF8C}"/>
                  </a:ext>
                </a:extLst>
              </p:cNvPr>
              <p:cNvSpPr/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1" name="Freeform: Shape 3260">
                <a:extLst>
                  <a:ext uri="{FF2B5EF4-FFF2-40B4-BE49-F238E27FC236}">
                    <a16:creationId xmlns:a16="http://schemas.microsoft.com/office/drawing/2014/main" id="{FB5B40EA-63EC-0536-74AA-F41C2879A521}"/>
                  </a:ext>
                </a:extLst>
              </p:cNvPr>
              <p:cNvSpPr/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2" name="Freeform: Shape 3261">
                <a:extLst>
                  <a:ext uri="{FF2B5EF4-FFF2-40B4-BE49-F238E27FC236}">
                    <a16:creationId xmlns:a16="http://schemas.microsoft.com/office/drawing/2014/main" id="{B53BE456-7A94-38F3-C2F6-D51AA07DCB21}"/>
                  </a:ext>
                </a:extLst>
              </p:cNvPr>
              <p:cNvSpPr/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3" name="Freeform: Shape 3262">
                <a:extLst>
                  <a:ext uri="{FF2B5EF4-FFF2-40B4-BE49-F238E27FC236}">
                    <a16:creationId xmlns:a16="http://schemas.microsoft.com/office/drawing/2014/main" id="{9B90A61A-0037-59BE-8328-4A5E1677AEEA}"/>
                  </a:ext>
                </a:extLst>
              </p:cNvPr>
              <p:cNvSpPr/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4" name="Freeform: Shape 3263">
                <a:extLst>
                  <a:ext uri="{FF2B5EF4-FFF2-40B4-BE49-F238E27FC236}">
                    <a16:creationId xmlns:a16="http://schemas.microsoft.com/office/drawing/2014/main" id="{D4A24432-79EC-01FC-1C28-062105A12EEB}"/>
                  </a:ext>
                </a:extLst>
              </p:cNvPr>
              <p:cNvSpPr/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5" name="Freeform: Shape 3264">
                <a:extLst>
                  <a:ext uri="{FF2B5EF4-FFF2-40B4-BE49-F238E27FC236}">
                    <a16:creationId xmlns:a16="http://schemas.microsoft.com/office/drawing/2014/main" id="{E3DDA271-8E75-06DA-C8A9-8C3DF8787E97}"/>
                  </a:ext>
                </a:extLst>
              </p:cNvPr>
              <p:cNvSpPr/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6" name="Freeform: Shape 3265">
                <a:extLst>
                  <a:ext uri="{FF2B5EF4-FFF2-40B4-BE49-F238E27FC236}">
                    <a16:creationId xmlns:a16="http://schemas.microsoft.com/office/drawing/2014/main" id="{4C8896AF-C11B-5EBF-A9E9-2E0122CC8087}"/>
                  </a:ext>
                </a:extLst>
              </p:cNvPr>
              <p:cNvSpPr/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7" name="Freeform: Shape 3266">
                <a:extLst>
                  <a:ext uri="{FF2B5EF4-FFF2-40B4-BE49-F238E27FC236}">
                    <a16:creationId xmlns:a16="http://schemas.microsoft.com/office/drawing/2014/main" id="{84BBF907-B296-CD1F-A9A0-9E8AB811B1C7}"/>
                  </a:ext>
                </a:extLst>
              </p:cNvPr>
              <p:cNvSpPr/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8" name="Freeform: Shape 3267">
                <a:extLst>
                  <a:ext uri="{FF2B5EF4-FFF2-40B4-BE49-F238E27FC236}">
                    <a16:creationId xmlns:a16="http://schemas.microsoft.com/office/drawing/2014/main" id="{2D3BE133-6BB6-6826-DF21-9A79F66B9235}"/>
                  </a:ext>
                </a:extLst>
              </p:cNvPr>
              <p:cNvSpPr/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9" name="Freeform: Shape 3268">
                <a:extLst>
                  <a:ext uri="{FF2B5EF4-FFF2-40B4-BE49-F238E27FC236}">
                    <a16:creationId xmlns:a16="http://schemas.microsoft.com/office/drawing/2014/main" id="{60E4D805-3953-CB04-8636-E4C836A9ECCC}"/>
                  </a:ext>
                </a:extLst>
              </p:cNvPr>
              <p:cNvSpPr/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0" name="Freeform: Shape 3269">
                <a:extLst>
                  <a:ext uri="{FF2B5EF4-FFF2-40B4-BE49-F238E27FC236}">
                    <a16:creationId xmlns:a16="http://schemas.microsoft.com/office/drawing/2014/main" id="{98D4BA45-3EB4-AA12-ADE2-081060D3C7D7}"/>
                  </a:ext>
                </a:extLst>
              </p:cNvPr>
              <p:cNvSpPr/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1" name="Freeform: Shape 3270">
                <a:extLst>
                  <a:ext uri="{FF2B5EF4-FFF2-40B4-BE49-F238E27FC236}">
                    <a16:creationId xmlns:a16="http://schemas.microsoft.com/office/drawing/2014/main" id="{8F68B7DE-C48A-A166-1D86-78D9EAE88371}"/>
                  </a:ext>
                </a:extLst>
              </p:cNvPr>
              <p:cNvSpPr/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2" name="Freeform: Shape 3271">
                <a:extLst>
                  <a:ext uri="{FF2B5EF4-FFF2-40B4-BE49-F238E27FC236}">
                    <a16:creationId xmlns:a16="http://schemas.microsoft.com/office/drawing/2014/main" id="{04EB63C7-FCCE-21F9-1B84-3681B8E5B8A1}"/>
                  </a:ext>
                </a:extLst>
              </p:cNvPr>
              <p:cNvSpPr/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3" name="Freeform: Shape 3272">
                <a:extLst>
                  <a:ext uri="{FF2B5EF4-FFF2-40B4-BE49-F238E27FC236}">
                    <a16:creationId xmlns:a16="http://schemas.microsoft.com/office/drawing/2014/main" id="{0E3BADF5-9D6A-120B-92FD-21FC15A897B7}"/>
                  </a:ext>
                </a:extLst>
              </p:cNvPr>
              <p:cNvSpPr/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4" name="Freeform: Shape 3273">
                <a:extLst>
                  <a:ext uri="{FF2B5EF4-FFF2-40B4-BE49-F238E27FC236}">
                    <a16:creationId xmlns:a16="http://schemas.microsoft.com/office/drawing/2014/main" id="{360CF540-0A9A-5F3C-0297-2EABCE881BCB}"/>
                  </a:ext>
                </a:extLst>
              </p:cNvPr>
              <p:cNvSpPr/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5" name="Freeform: Shape 3274">
                <a:extLst>
                  <a:ext uri="{FF2B5EF4-FFF2-40B4-BE49-F238E27FC236}">
                    <a16:creationId xmlns:a16="http://schemas.microsoft.com/office/drawing/2014/main" id="{38EADCBC-49CA-B405-9098-63FBD3B5C256}"/>
                  </a:ext>
                </a:extLst>
              </p:cNvPr>
              <p:cNvSpPr/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6" name="Freeform: Shape 3275">
                <a:extLst>
                  <a:ext uri="{FF2B5EF4-FFF2-40B4-BE49-F238E27FC236}">
                    <a16:creationId xmlns:a16="http://schemas.microsoft.com/office/drawing/2014/main" id="{C6CB6DA8-587C-93D5-B601-0D9C39D7FF3C}"/>
                  </a:ext>
                </a:extLst>
              </p:cNvPr>
              <p:cNvSpPr/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7" name="Freeform: Shape 3276">
                <a:extLst>
                  <a:ext uri="{FF2B5EF4-FFF2-40B4-BE49-F238E27FC236}">
                    <a16:creationId xmlns:a16="http://schemas.microsoft.com/office/drawing/2014/main" id="{054EEA5F-F644-F3CC-CCBB-D20C5C1FA300}"/>
                  </a:ext>
                </a:extLst>
              </p:cNvPr>
              <p:cNvSpPr/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8" name="Freeform: Shape 3277">
                <a:extLst>
                  <a:ext uri="{FF2B5EF4-FFF2-40B4-BE49-F238E27FC236}">
                    <a16:creationId xmlns:a16="http://schemas.microsoft.com/office/drawing/2014/main" id="{853F0040-6D21-14BF-8016-DBE27A09A2F8}"/>
                  </a:ext>
                </a:extLst>
              </p:cNvPr>
              <p:cNvSpPr/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9" name="Freeform: Shape 3278">
                <a:extLst>
                  <a:ext uri="{FF2B5EF4-FFF2-40B4-BE49-F238E27FC236}">
                    <a16:creationId xmlns:a16="http://schemas.microsoft.com/office/drawing/2014/main" id="{B8AEA4DD-8770-F73B-3BAD-7F4124BD6AE1}"/>
                  </a:ext>
                </a:extLst>
              </p:cNvPr>
              <p:cNvSpPr/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0" name="Freeform: Shape 3279">
                <a:extLst>
                  <a:ext uri="{FF2B5EF4-FFF2-40B4-BE49-F238E27FC236}">
                    <a16:creationId xmlns:a16="http://schemas.microsoft.com/office/drawing/2014/main" id="{73EFF8E6-BD7A-A10D-7A78-4AA5B7C7DFE0}"/>
                  </a:ext>
                </a:extLst>
              </p:cNvPr>
              <p:cNvSpPr/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1" name="Freeform: Shape 3280">
                <a:extLst>
                  <a:ext uri="{FF2B5EF4-FFF2-40B4-BE49-F238E27FC236}">
                    <a16:creationId xmlns:a16="http://schemas.microsoft.com/office/drawing/2014/main" id="{AFAFC0B1-80F2-DE29-4D09-464C8423A99B}"/>
                  </a:ext>
                </a:extLst>
              </p:cNvPr>
              <p:cNvSpPr/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2" name="Freeform: Shape 3281">
                <a:extLst>
                  <a:ext uri="{FF2B5EF4-FFF2-40B4-BE49-F238E27FC236}">
                    <a16:creationId xmlns:a16="http://schemas.microsoft.com/office/drawing/2014/main" id="{CFE23D0C-82FD-3ADC-C6C3-A473A54C5E02}"/>
                  </a:ext>
                </a:extLst>
              </p:cNvPr>
              <p:cNvSpPr/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3" name="Freeform: Shape 3282">
                <a:extLst>
                  <a:ext uri="{FF2B5EF4-FFF2-40B4-BE49-F238E27FC236}">
                    <a16:creationId xmlns:a16="http://schemas.microsoft.com/office/drawing/2014/main" id="{335862DB-2271-FD5E-F5FC-A5AB8863C7C7}"/>
                  </a:ext>
                </a:extLst>
              </p:cNvPr>
              <p:cNvSpPr/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75C5B9FE-3277-C9D9-9E17-97D694A1E196}"/>
                  </a:ext>
                </a:extLst>
              </p:cNvPr>
              <p:cNvSpPr/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70CBA74D-1D10-0D69-CF0C-E7ED1D937307}"/>
                  </a:ext>
                </a:extLst>
              </p:cNvPr>
              <p:cNvSpPr/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52A35671-AA77-2C4B-E527-4E1FBBB160A9}"/>
                  </a:ext>
                </a:extLst>
              </p:cNvPr>
              <p:cNvSpPr/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C472D6F6-81CC-0591-E1F1-E722DE65A408}"/>
                  </a:ext>
                </a:extLst>
              </p:cNvPr>
              <p:cNvSpPr/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8" name="Freeform: Shape 3287">
                <a:extLst>
                  <a:ext uri="{FF2B5EF4-FFF2-40B4-BE49-F238E27FC236}">
                    <a16:creationId xmlns:a16="http://schemas.microsoft.com/office/drawing/2014/main" id="{23891164-40F0-3BB4-19F0-FBE2A815A753}"/>
                  </a:ext>
                </a:extLst>
              </p:cNvPr>
              <p:cNvSpPr/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9" name="Freeform: Shape 3288">
                <a:extLst>
                  <a:ext uri="{FF2B5EF4-FFF2-40B4-BE49-F238E27FC236}">
                    <a16:creationId xmlns:a16="http://schemas.microsoft.com/office/drawing/2014/main" id="{F56EBB95-0173-1030-2912-E4C9A33860F1}"/>
                  </a:ext>
                </a:extLst>
              </p:cNvPr>
              <p:cNvSpPr/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70960534-95FC-F625-0FD6-6C0A4AF5A8FD}"/>
                  </a:ext>
                </a:extLst>
              </p:cNvPr>
              <p:cNvSpPr/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1" name="Freeform: Shape 3290">
                <a:extLst>
                  <a:ext uri="{FF2B5EF4-FFF2-40B4-BE49-F238E27FC236}">
                    <a16:creationId xmlns:a16="http://schemas.microsoft.com/office/drawing/2014/main" id="{F08FEAF0-705F-638E-8771-799B08F250BE}"/>
                  </a:ext>
                </a:extLst>
              </p:cNvPr>
              <p:cNvSpPr/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2" name="Freeform: Shape 3291">
                <a:extLst>
                  <a:ext uri="{FF2B5EF4-FFF2-40B4-BE49-F238E27FC236}">
                    <a16:creationId xmlns:a16="http://schemas.microsoft.com/office/drawing/2014/main" id="{67DD3D5E-4366-E773-B7C6-9FDF270C7E96}"/>
                  </a:ext>
                </a:extLst>
              </p:cNvPr>
              <p:cNvSpPr/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3" name="Freeform: Shape 3292">
                <a:extLst>
                  <a:ext uri="{FF2B5EF4-FFF2-40B4-BE49-F238E27FC236}">
                    <a16:creationId xmlns:a16="http://schemas.microsoft.com/office/drawing/2014/main" id="{3FF5E97B-6AC9-2872-90E6-32C7153018CE}"/>
                  </a:ext>
                </a:extLst>
              </p:cNvPr>
              <p:cNvSpPr/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4" name="Freeform: Shape 3293">
                <a:extLst>
                  <a:ext uri="{FF2B5EF4-FFF2-40B4-BE49-F238E27FC236}">
                    <a16:creationId xmlns:a16="http://schemas.microsoft.com/office/drawing/2014/main" id="{849FC65C-4AB2-804C-EDCD-EE2490A0831B}"/>
                  </a:ext>
                </a:extLst>
              </p:cNvPr>
              <p:cNvSpPr/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5" name="Freeform: Shape 3294">
                <a:extLst>
                  <a:ext uri="{FF2B5EF4-FFF2-40B4-BE49-F238E27FC236}">
                    <a16:creationId xmlns:a16="http://schemas.microsoft.com/office/drawing/2014/main" id="{B6200D51-38F3-A260-DAD6-30AA59D2E02E}"/>
                  </a:ext>
                </a:extLst>
              </p:cNvPr>
              <p:cNvSpPr/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58C7A068-95DF-6306-57DE-25343E347C4C}"/>
                  </a:ext>
                </a:extLst>
              </p:cNvPr>
              <p:cNvSpPr/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7" name="Freeform: Shape 3296">
                <a:extLst>
                  <a:ext uri="{FF2B5EF4-FFF2-40B4-BE49-F238E27FC236}">
                    <a16:creationId xmlns:a16="http://schemas.microsoft.com/office/drawing/2014/main" id="{218596AF-5990-BBA7-768D-E2C48D291765}"/>
                  </a:ext>
                </a:extLst>
              </p:cNvPr>
              <p:cNvSpPr/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BAF326B8-2580-E2E1-D121-C03BEC82F91E}"/>
                  </a:ext>
                </a:extLst>
              </p:cNvPr>
              <p:cNvSpPr/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E87FF180-6065-C011-44EF-579E1992100F}"/>
                  </a:ext>
                </a:extLst>
              </p:cNvPr>
              <p:cNvSpPr/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0" name="Freeform: Shape 3299">
                <a:extLst>
                  <a:ext uri="{FF2B5EF4-FFF2-40B4-BE49-F238E27FC236}">
                    <a16:creationId xmlns:a16="http://schemas.microsoft.com/office/drawing/2014/main" id="{DD4682C8-7199-88F6-3B7D-7BCDA6087089}"/>
                  </a:ext>
                </a:extLst>
              </p:cNvPr>
              <p:cNvSpPr/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1" name="Freeform: Shape 3300">
                <a:extLst>
                  <a:ext uri="{FF2B5EF4-FFF2-40B4-BE49-F238E27FC236}">
                    <a16:creationId xmlns:a16="http://schemas.microsoft.com/office/drawing/2014/main" id="{DA0CE841-5355-6A04-8695-35DF205AC7FD}"/>
                  </a:ext>
                </a:extLst>
              </p:cNvPr>
              <p:cNvSpPr/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2" name="Freeform: Shape 3301">
                <a:extLst>
                  <a:ext uri="{FF2B5EF4-FFF2-40B4-BE49-F238E27FC236}">
                    <a16:creationId xmlns:a16="http://schemas.microsoft.com/office/drawing/2014/main" id="{C01C75B2-BF24-B596-85BB-97B9585373A1}"/>
                  </a:ext>
                </a:extLst>
              </p:cNvPr>
              <p:cNvSpPr/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3" name="Freeform: Shape 3302">
                <a:extLst>
                  <a:ext uri="{FF2B5EF4-FFF2-40B4-BE49-F238E27FC236}">
                    <a16:creationId xmlns:a16="http://schemas.microsoft.com/office/drawing/2014/main" id="{45E6D0E3-4CC6-EDE0-C688-AD6D6A338E0F}"/>
                  </a:ext>
                </a:extLst>
              </p:cNvPr>
              <p:cNvSpPr/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4" name="Freeform: Shape 3303">
                <a:extLst>
                  <a:ext uri="{FF2B5EF4-FFF2-40B4-BE49-F238E27FC236}">
                    <a16:creationId xmlns:a16="http://schemas.microsoft.com/office/drawing/2014/main" id="{1BEE8735-5838-DFF1-2B3A-BCF157E34C96}"/>
                  </a:ext>
                </a:extLst>
              </p:cNvPr>
              <p:cNvSpPr/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5" name="Freeform: Shape 3304">
                <a:extLst>
                  <a:ext uri="{FF2B5EF4-FFF2-40B4-BE49-F238E27FC236}">
                    <a16:creationId xmlns:a16="http://schemas.microsoft.com/office/drawing/2014/main" id="{7FE710EB-76F5-F797-026E-858C59146074}"/>
                  </a:ext>
                </a:extLst>
              </p:cNvPr>
              <p:cNvSpPr/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6" name="Freeform: Shape 3305">
                <a:extLst>
                  <a:ext uri="{FF2B5EF4-FFF2-40B4-BE49-F238E27FC236}">
                    <a16:creationId xmlns:a16="http://schemas.microsoft.com/office/drawing/2014/main" id="{2F7545E0-4182-AE19-3C2D-A5410363964B}"/>
                  </a:ext>
                </a:extLst>
              </p:cNvPr>
              <p:cNvSpPr/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7" name="Freeform: Shape 3306">
                <a:extLst>
                  <a:ext uri="{FF2B5EF4-FFF2-40B4-BE49-F238E27FC236}">
                    <a16:creationId xmlns:a16="http://schemas.microsoft.com/office/drawing/2014/main" id="{F14F06B1-94A7-BFC4-188B-ED461C77B200}"/>
                  </a:ext>
                </a:extLst>
              </p:cNvPr>
              <p:cNvSpPr/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8" name="Freeform: Shape 3307">
                <a:extLst>
                  <a:ext uri="{FF2B5EF4-FFF2-40B4-BE49-F238E27FC236}">
                    <a16:creationId xmlns:a16="http://schemas.microsoft.com/office/drawing/2014/main" id="{DF2FE193-4572-C529-B617-9D37E71D66BD}"/>
                  </a:ext>
                </a:extLst>
              </p:cNvPr>
              <p:cNvSpPr/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9" name="Freeform: Shape 3308">
                <a:extLst>
                  <a:ext uri="{FF2B5EF4-FFF2-40B4-BE49-F238E27FC236}">
                    <a16:creationId xmlns:a16="http://schemas.microsoft.com/office/drawing/2014/main" id="{3D39D032-77CC-85C1-BE0A-ED167AF152B4}"/>
                  </a:ext>
                </a:extLst>
              </p:cNvPr>
              <p:cNvSpPr/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0" name="Freeform: Shape 3309">
                <a:extLst>
                  <a:ext uri="{FF2B5EF4-FFF2-40B4-BE49-F238E27FC236}">
                    <a16:creationId xmlns:a16="http://schemas.microsoft.com/office/drawing/2014/main" id="{C96D9646-9B2C-3B3B-A753-849E0E73DBA8}"/>
                  </a:ext>
                </a:extLst>
              </p:cNvPr>
              <p:cNvSpPr/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1" name="Freeform: Shape 3310">
                <a:extLst>
                  <a:ext uri="{FF2B5EF4-FFF2-40B4-BE49-F238E27FC236}">
                    <a16:creationId xmlns:a16="http://schemas.microsoft.com/office/drawing/2014/main" id="{0D8D331C-452A-885C-8A8C-74FAF7E9D7A8}"/>
                  </a:ext>
                </a:extLst>
              </p:cNvPr>
              <p:cNvSpPr/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2" name="Freeform: Shape 3311">
                <a:extLst>
                  <a:ext uri="{FF2B5EF4-FFF2-40B4-BE49-F238E27FC236}">
                    <a16:creationId xmlns:a16="http://schemas.microsoft.com/office/drawing/2014/main" id="{948D97B9-3DAE-FB55-9FE3-00AECF332279}"/>
                  </a:ext>
                </a:extLst>
              </p:cNvPr>
              <p:cNvSpPr/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3" name="Freeform: Shape 3312">
                <a:extLst>
                  <a:ext uri="{FF2B5EF4-FFF2-40B4-BE49-F238E27FC236}">
                    <a16:creationId xmlns:a16="http://schemas.microsoft.com/office/drawing/2014/main" id="{7914A3AA-F8F2-90C5-1A1A-2CFC26E11F26}"/>
                  </a:ext>
                </a:extLst>
              </p:cNvPr>
              <p:cNvSpPr/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4" name="Freeform: Shape 3313">
                <a:extLst>
                  <a:ext uri="{FF2B5EF4-FFF2-40B4-BE49-F238E27FC236}">
                    <a16:creationId xmlns:a16="http://schemas.microsoft.com/office/drawing/2014/main" id="{6387B15B-AF20-201D-1FEF-3B8BC9CDF43E}"/>
                  </a:ext>
                </a:extLst>
              </p:cNvPr>
              <p:cNvSpPr/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5" name="Freeform: Shape 3314">
                <a:extLst>
                  <a:ext uri="{FF2B5EF4-FFF2-40B4-BE49-F238E27FC236}">
                    <a16:creationId xmlns:a16="http://schemas.microsoft.com/office/drawing/2014/main" id="{E88AF5C7-75B8-0DA2-4E86-9F5164276F2D}"/>
                  </a:ext>
                </a:extLst>
              </p:cNvPr>
              <p:cNvSpPr/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6" name="Freeform: Shape 3315">
                <a:extLst>
                  <a:ext uri="{FF2B5EF4-FFF2-40B4-BE49-F238E27FC236}">
                    <a16:creationId xmlns:a16="http://schemas.microsoft.com/office/drawing/2014/main" id="{29933822-0597-C26A-A0AE-3DA02137553C}"/>
                  </a:ext>
                </a:extLst>
              </p:cNvPr>
              <p:cNvSpPr/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7" name="Freeform: Shape 3316">
                <a:extLst>
                  <a:ext uri="{FF2B5EF4-FFF2-40B4-BE49-F238E27FC236}">
                    <a16:creationId xmlns:a16="http://schemas.microsoft.com/office/drawing/2014/main" id="{6E16B030-D272-DD29-6E21-8D791B0C32D9}"/>
                  </a:ext>
                </a:extLst>
              </p:cNvPr>
              <p:cNvSpPr/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8" name="Freeform: Shape 3317">
                <a:extLst>
                  <a:ext uri="{FF2B5EF4-FFF2-40B4-BE49-F238E27FC236}">
                    <a16:creationId xmlns:a16="http://schemas.microsoft.com/office/drawing/2014/main" id="{664B45D9-269C-D23B-781F-684EA7A80F45}"/>
                  </a:ext>
                </a:extLst>
              </p:cNvPr>
              <p:cNvSpPr/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9" name="Freeform: Shape 3318">
                <a:extLst>
                  <a:ext uri="{FF2B5EF4-FFF2-40B4-BE49-F238E27FC236}">
                    <a16:creationId xmlns:a16="http://schemas.microsoft.com/office/drawing/2014/main" id="{CE249BBE-FDF4-988C-63C2-71769512C6BA}"/>
                  </a:ext>
                </a:extLst>
              </p:cNvPr>
              <p:cNvSpPr/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0" name="Freeform: Shape 3319">
                <a:extLst>
                  <a:ext uri="{FF2B5EF4-FFF2-40B4-BE49-F238E27FC236}">
                    <a16:creationId xmlns:a16="http://schemas.microsoft.com/office/drawing/2014/main" id="{D908B415-C75B-F03C-379E-A47EA28683A7}"/>
                  </a:ext>
                </a:extLst>
              </p:cNvPr>
              <p:cNvSpPr/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1" name="Freeform: Shape 3320">
                <a:extLst>
                  <a:ext uri="{FF2B5EF4-FFF2-40B4-BE49-F238E27FC236}">
                    <a16:creationId xmlns:a16="http://schemas.microsoft.com/office/drawing/2014/main" id="{4BEDB733-0FA1-62B5-C1AB-4A1229F460E5}"/>
                  </a:ext>
                </a:extLst>
              </p:cNvPr>
              <p:cNvSpPr/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2" name="Freeform: Shape 3321">
                <a:extLst>
                  <a:ext uri="{FF2B5EF4-FFF2-40B4-BE49-F238E27FC236}">
                    <a16:creationId xmlns:a16="http://schemas.microsoft.com/office/drawing/2014/main" id="{8170E084-C602-58A5-5E69-ACA6DAD0DC0E}"/>
                  </a:ext>
                </a:extLst>
              </p:cNvPr>
              <p:cNvSpPr/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3" name="Freeform: Shape 3322">
                <a:extLst>
                  <a:ext uri="{FF2B5EF4-FFF2-40B4-BE49-F238E27FC236}">
                    <a16:creationId xmlns:a16="http://schemas.microsoft.com/office/drawing/2014/main" id="{3F14D613-416B-6696-854C-F1C5071A6991}"/>
                  </a:ext>
                </a:extLst>
              </p:cNvPr>
              <p:cNvSpPr/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4" name="Freeform: Shape 3323">
                <a:extLst>
                  <a:ext uri="{FF2B5EF4-FFF2-40B4-BE49-F238E27FC236}">
                    <a16:creationId xmlns:a16="http://schemas.microsoft.com/office/drawing/2014/main" id="{83171A14-B970-4A10-0E9E-A992ECA9EBCF}"/>
                  </a:ext>
                </a:extLst>
              </p:cNvPr>
              <p:cNvSpPr/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5" name="Freeform: Shape 3324">
                <a:extLst>
                  <a:ext uri="{FF2B5EF4-FFF2-40B4-BE49-F238E27FC236}">
                    <a16:creationId xmlns:a16="http://schemas.microsoft.com/office/drawing/2014/main" id="{E5D49E47-9BC4-C9D8-40AF-4DE0A1F7AC32}"/>
                  </a:ext>
                </a:extLst>
              </p:cNvPr>
              <p:cNvSpPr/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6" name="Freeform: Shape 3325">
                <a:extLst>
                  <a:ext uri="{FF2B5EF4-FFF2-40B4-BE49-F238E27FC236}">
                    <a16:creationId xmlns:a16="http://schemas.microsoft.com/office/drawing/2014/main" id="{97FC9312-05BE-7E45-6FD1-E8B9B325F917}"/>
                  </a:ext>
                </a:extLst>
              </p:cNvPr>
              <p:cNvSpPr/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7" name="Freeform: Shape 3326">
                <a:extLst>
                  <a:ext uri="{FF2B5EF4-FFF2-40B4-BE49-F238E27FC236}">
                    <a16:creationId xmlns:a16="http://schemas.microsoft.com/office/drawing/2014/main" id="{0C3BF931-46FD-60B7-F47A-438B25A0EB40}"/>
                  </a:ext>
                </a:extLst>
              </p:cNvPr>
              <p:cNvSpPr/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8" name="Freeform: Shape 3327">
                <a:extLst>
                  <a:ext uri="{FF2B5EF4-FFF2-40B4-BE49-F238E27FC236}">
                    <a16:creationId xmlns:a16="http://schemas.microsoft.com/office/drawing/2014/main" id="{AA4E860F-DB99-24E3-4B87-20BB446158DB}"/>
                  </a:ext>
                </a:extLst>
              </p:cNvPr>
              <p:cNvSpPr/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9" name="Freeform: Shape 3328">
                <a:extLst>
                  <a:ext uri="{FF2B5EF4-FFF2-40B4-BE49-F238E27FC236}">
                    <a16:creationId xmlns:a16="http://schemas.microsoft.com/office/drawing/2014/main" id="{74F6F670-5644-DF90-9C3B-A03FDD2542ED}"/>
                  </a:ext>
                </a:extLst>
              </p:cNvPr>
              <p:cNvSpPr/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0" name="Freeform: Shape 3329">
                <a:extLst>
                  <a:ext uri="{FF2B5EF4-FFF2-40B4-BE49-F238E27FC236}">
                    <a16:creationId xmlns:a16="http://schemas.microsoft.com/office/drawing/2014/main" id="{EAF3D60E-32F2-EB77-8BFA-DCEF20F7668F}"/>
                  </a:ext>
                </a:extLst>
              </p:cNvPr>
              <p:cNvSpPr/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1" name="Freeform: Shape 3330">
                <a:extLst>
                  <a:ext uri="{FF2B5EF4-FFF2-40B4-BE49-F238E27FC236}">
                    <a16:creationId xmlns:a16="http://schemas.microsoft.com/office/drawing/2014/main" id="{9C7BB139-3765-CB56-B992-BE25A69A5790}"/>
                  </a:ext>
                </a:extLst>
              </p:cNvPr>
              <p:cNvSpPr/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2" name="Freeform: Shape 3331">
                <a:extLst>
                  <a:ext uri="{FF2B5EF4-FFF2-40B4-BE49-F238E27FC236}">
                    <a16:creationId xmlns:a16="http://schemas.microsoft.com/office/drawing/2014/main" id="{6A4AC821-2C31-0BCC-4ADF-D76EDC45950C}"/>
                  </a:ext>
                </a:extLst>
              </p:cNvPr>
              <p:cNvSpPr/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3" name="Freeform: Shape 3332">
                <a:extLst>
                  <a:ext uri="{FF2B5EF4-FFF2-40B4-BE49-F238E27FC236}">
                    <a16:creationId xmlns:a16="http://schemas.microsoft.com/office/drawing/2014/main" id="{A6E3BA12-A24F-606B-B7EB-ACF2439AB474}"/>
                  </a:ext>
                </a:extLst>
              </p:cNvPr>
              <p:cNvSpPr/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4" name="Freeform: Shape 3333">
                <a:extLst>
                  <a:ext uri="{FF2B5EF4-FFF2-40B4-BE49-F238E27FC236}">
                    <a16:creationId xmlns:a16="http://schemas.microsoft.com/office/drawing/2014/main" id="{EE32153D-BF10-C274-9D2B-D002B0912D4E}"/>
                  </a:ext>
                </a:extLst>
              </p:cNvPr>
              <p:cNvSpPr/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5" name="Freeform: Shape 3334">
                <a:extLst>
                  <a:ext uri="{FF2B5EF4-FFF2-40B4-BE49-F238E27FC236}">
                    <a16:creationId xmlns:a16="http://schemas.microsoft.com/office/drawing/2014/main" id="{43CBE990-DBBC-2E9C-955B-DEB58539C894}"/>
                  </a:ext>
                </a:extLst>
              </p:cNvPr>
              <p:cNvSpPr/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6" name="Freeform: Shape 3335">
                <a:extLst>
                  <a:ext uri="{FF2B5EF4-FFF2-40B4-BE49-F238E27FC236}">
                    <a16:creationId xmlns:a16="http://schemas.microsoft.com/office/drawing/2014/main" id="{2AA12603-BB33-CDC9-D05C-55CB65F163EC}"/>
                  </a:ext>
                </a:extLst>
              </p:cNvPr>
              <p:cNvSpPr/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7" name="Freeform: Shape 3336">
                <a:extLst>
                  <a:ext uri="{FF2B5EF4-FFF2-40B4-BE49-F238E27FC236}">
                    <a16:creationId xmlns:a16="http://schemas.microsoft.com/office/drawing/2014/main" id="{E948CBD1-E659-BB00-F7D5-CE947D3F4FFA}"/>
                  </a:ext>
                </a:extLst>
              </p:cNvPr>
              <p:cNvSpPr/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8" name="Freeform: Shape 3337">
                <a:extLst>
                  <a:ext uri="{FF2B5EF4-FFF2-40B4-BE49-F238E27FC236}">
                    <a16:creationId xmlns:a16="http://schemas.microsoft.com/office/drawing/2014/main" id="{64B1AF65-514E-E597-6FF2-65FE46B569DD}"/>
                  </a:ext>
                </a:extLst>
              </p:cNvPr>
              <p:cNvSpPr/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9" name="Freeform: Shape 3338">
                <a:extLst>
                  <a:ext uri="{FF2B5EF4-FFF2-40B4-BE49-F238E27FC236}">
                    <a16:creationId xmlns:a16="http://schemas.microsoft.com/office/drawing/2014/main" id="{4F445EAA-1AD3-E962-DF9A-64A6FFBCE5F4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0" name="Freeform: Shape 3339">
                <a:extLst>
                  <a:ext uri="{FF2B5EF4-FFF2-40B4-BE49-F238E27FC236}">
                    <a16:creationId xmlns:a16="http://schemas.microsoft.com/office/drawing/2014/main" id="{8F96B845-5ED5-FA44-707A-DA4B29CF0514}"/>
                  </a:ext>
                </a:extLst>
              </p:cNvPr>
              <p:cNvSpPr/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1" name="Freeform: Shape 3340">
                <a:extLst>
                  <a:ext uri="{FF2B5EF4-FFF2-40B4-BE49-F238E27FC236}">
                    <a16:creationId xmlns:a16="http://schemas.microsoft.com/office/drawing/2014/main" id="{6757A210-CDD3-1F6D-71DF-5E2718EE410F}"/>
                  </a:ext>
                </a:extLst>
              </p:cNvPr>
              <p:cNvSpPr/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2" name="Freeform: Shape 3341">
                <a:extLst>
                  <a:ext uri="{FF2B5EF4-FFF2-40B4-BE49-F238E27FC236}">
                    <a16:creationId xmlns:a16="http://schemas.microsoft.com/office/drawing/2014/main" id="{15BFA658-3469-A9C0-8D8D-7925F8B0AC95}"/>
                  </a:ext>
                </a:extLst>
              </p:cNvPr>
              <p:cNvSpPr/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3" name="Freeform: Shape 3342">
                <a:extLst>
                  <a:ext uri="{FF2B5EF4-FFF2-40B4-BE49-F238E27FC236}">
                    <a16:creationId xmlns:a16="http://schemas.microsoft.com/office/drawing/2014/main" id="{32C8E922-4F9E-79CA-B45C-5ECC5A45068F}"/>
                  </a:ext>
                </a:extLst>
              </p:cNvPr>
              <p:cNvSpPr/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4" name="Freeform: Shape 3343">
                <a:extLst>
                  <a:ext uri="{FF2B5EF4-FFF2-40B4-BE49-F238E27FC236}">
                    <a16:creationId xmlns:a16="http://schemas.microsoft.com/office/drawing/2014/main" id="{28D9FEA7-2334-3A6F-3CA2-9FEF7C907D0A}"/>
                  </a:ext>
                </a:extLst>
              </p:cNvPr>
              <p:cNvSpPr/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5" name="Freeform: Shape 3344">
                <a:extLst>
                  <a:ext uri="{FF2B5EF4-FFF2-40B4-BE49-F238E27FC236}">
                    <a16:creationId xmlns:a16="http://schemas.microsoft.com/office/drawing/2014/main" id="{92A5B8E4-0B2B-789C-BEE4-3AB4B616A29C}"/>
                  </a:ext>
                </a:extLst>
              </p:cNvPr>
              <p:cNvSpPr/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6" name="Freeform: Shape 3345">
                <a:extLst>
                  <a:ext uri="{FF2B5EF4-FFF2-40B4-BE49-F238E27FC236}">
                    <a16:creationId xmlns:a16="http://schemas.microsoft.com/office/drawing/2014/main" id="{151AD13A-C88D-27F4-42B7-14BE5277886C}"/>
                  </a:ext>
                </a:extLst>
              </p:cNvPr>
              <p:cNvSpPr/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7" name="Freeform: Shape 3346">
                <a:extLst>
                  <a:ext uri="{FF2B5EF4-FFF2-40B4-BE49-F238E27FC236}">
                    <a16:creationId xmlns:a16="http://schemas.microsoft.com/office/drawing/2014/main" id="{F3961901-62B3-516F-3573-C483CA9AF461}"/>
                  </a:ext>
                </a:extLst>
              </p:cNvPr>
              <p:cNvSpPr/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8" name="Freeform: Shape 3347">
                <a:extLst>
                  <a:ext uri="{FF2B5EF4-FFF2-40B4-BE49-F238E27FC236}">
                    <a16:creationId xmlns:a16="http://schemas.microsoft.com/office/drawing/2014/main" id="{D78A35C2-2E00-91A0-D372-EA678FAB70EB}"/>
                  </a:ext>
                </a:extLst>
              </p:cNvPr>
              <p:cNvSpPr/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9" name="Freeform: Shape 3348">
                <a:extLst>
                  <a:ext uri="{FF2B5EF4-FFF2-40B4-BE49-F238E27FC236}">
                    <a16:creationId xmlns:a16="http://schemas.microsoft.com/office/drawing/2014/main" id="{FE4939BC-DE24-6656-353A-A998B7EE47F6}"/>
                  </a:ext>
                </a:extLst>
              </p:cNvPr>
              <p:cNvSpPr/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0" name="Freeform: Shape 3349">
                <a:extLst>
                  <a:ext uri="{FF2B5EF4-FFF2-40B4-BE49-F238E27FC236}">
                    <a16:creationId xmlns:a16="http://schemas.microsoft.com/office/drawing/2014/main" id="{24CD5BD3-3AEC-1AA8-75EB-54B82A606E70}"/>
                  </a:ext>
                </a:extLst>
              </p:cNvPr>
              <p:cNvSpPr/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1" name="Freeform: Shape 3350">
                <a:extLst>
                  <a:ext uri="{FF2B5EF4-FFF2-40B4-BE49-F238E27FC236}">
                    <a16:creationId xmlns:a16="http://schemas.microsoft.com/office/drawing/2014/main" id="{2B239121-5B55-A66B-35B6-A76AFCA3A7E6}"/>
                  </a:ext>
                </a:extLst>
              </p:cNvPr>
              <p:cNvSpPr/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2" name="Freeform: Shape 3351">
                <a:extLst>
                  <a:ext uri="{FF2B5EF4-FFF2-40B4-BE49-F238E27FC236}">
                    <a16:creationId xmlns:a16="http://schemas.microsoft.com/office/drawing/2014/main" id="{CA8DC9FB-9F21-EA4B-6658-8C718C98133E}"/>
                  </a:ext>
                </a:extLst>
              </p:cNvPr>
              <p:cNvSpPr/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3" name="Freeform: Shape 3352">
                <a:extLst>
                  <a:ext uri="{FF2B5EF4-FFF2-40B4-BE49-F238E27FC236}">
                    <a16:creationId xmlns:a16="http://schemas.microsoft.com/office/drawing/2014/main" id="{BC9408C1-3769-58F5-2438-FB77D346D3FF}"/>
                  </a:ext>
                </a:extLst>
              </p:cNvPr>
              <p:cNvSpPr/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4" name="Freeform: Shape 3353">
                <a:extLst>
                  <a:ext uri="{FF2B5EF4-FFF2-40B4-BE49-F238E27FC236}">
                    <a16:creationId xmlns:a16="http://schemas.microsoft.com/office/drawing/2014/main" id="{84483928-3DC1-AC44-58F9-F99E11D64402}"/>
                  </a:ext>
                </a:extLst>
              </p:cNvPr>
              <p:cNvSpPr/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5" name="Freeform: Shape 3354">
                <a:extLst>
                  <a:ext uri="{FF2B5EF4-FFF2-40B4-BE49-F238E27FC236}">
                    <a16:creationId xmlns:a16="http://schemas.microsoft.com/office/drawing/2014/main" id="{DBB2DA59-CE67-C382-245A-CD0F9A905D83}"/>
                  </a:ext>
                </a:extLst>
              </p:cNvPr>
              <p:cNvSpPr/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6" name="Freeform: Shape 3355">
                <a:extLst>
                  <a:ext uri="{FF2B5EF4-FFF2-40B4-BE49-F238E27FC236}">
                    <a16:creationId xmlns:a16="http://schemas.microsoft.com/office/drawing/2014/main" id="{D0CF5D78-05FD-BDC1-85B1-CDEF8CEBE543}"/>
                  </a:ext>
                </a:extLst>
              </p:cNvPr>
              <p:cNvSpPr/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7" name="Freeform: Shape 3356">
                <a:extLst>
                  <a:ext uri="{FF2B5EF4-FFF2-40B4-BE49-F238E27FC236}">
                    <a16:creationId xmlns:a16="http://schemas.microsoft.com/office/drawing/2014/main" id="{465E0F38-477F-3FE5-EAD9-D509B47C1BCE}"/>
                  </a:ext>
                </a:extLst>
              </p:cNvPr>
              <p:cNvSpPr/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8" name="Freeform: Shape 3357">
                <a:extLst>
                  <a:ext uri="{FF2B5EF4-FFF2-40B4-BE49-F238E27FC236}">
                    <a16:creationId xmlns:a16="http://schemas.microsoft.com/office/drawing/2014/main" id="{0938A854-CC79-41BE-4EA1-D2249E0E832E}"/>
                  </a:ext>
                </a:extLst>
              </p:cNvPr>
              <p:cNvSpPr/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9" name="Freeform: Shape 3358">
                <a:extLst>
                  <a:ext uri="{FF2B5EF4-FFF2-40B4-BE49-F238E27FC236}">
                    <a16:creationId xmlns:a16="http://schemas.microsoft.com/office/drawing/2014/main" id="{F9B31F03-C9B5-D11E-BFB6-F396421085B3}"/>
                  </a:ext>
                </a:extLst>
              </p:cNvPr>
              <p:cNvSpPr/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0" name="Freeform: Shape 3359">
                <a:extLst>
                  <a:ext uri="{FF2B5EF4-FFF2-40B4-BE49-F238E27FC236}">
                    <a16:creationId xmlns:a16="http://schemas.microsoft.com/office/drawing/2014/main" id="{03F97F5C-3D74-4B68-2B25-7B935E2299CD}"/>
                  </a:ext>
                </a:extLst>
              </p:cNvPr>
              <p:cNvSpPr/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1" name="Freeform: Shape 3360">
                <a:extLst>
                  <a:ext uri="{FF2B5EF4-FFF2-40B4-BE49-F238E27FC236}">
                    <a16:creationId xmlns:a16="http://schemas.microsoft.com/office/drawing/2014/main" id="{EA1C910B-665C-DD51-D2C1-021D91CDD784}"/>
                  </a:ext>
                </a:extLst>
              </p:cNvPr>
              <p:cNvSpPr/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2" name="Freeform: Shape 3361">
                <a:extLst>
                  <a:ext uri="{FF2B5EF4-FFF2-40B4-BE49-F238E27FC236}">
                    <a16:creationId xmlns:a16="http://schemas.microsoft.com/office/drawing/2014/main" id="{BAA1D0DE-F239-F479-70EF-C7024E01FC19}"/>
                  </a:ext>
                </a:extLst>
              </p:cNvPr>
              <p:cNvSpPr/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3" name="Freeform: Shape 3362">
                <a:extLst>
                  <a:ext uri="{FF2B5EF4-FFF2-40B4-BE49-F238E27FC236}">
                    <a16:creationId xmlns:a16="http://schemas.microsoft.com/office/drawing/2014/main" id="{149D566C-DA26-E7D6-ADB8-AB44B9286C14}"/>
                  </a:ext>
                </a:extLst>
              </p:cNvPr>
              <p:cNvSpPr/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4" name="Freeform: Shape 3363">
                <a:extLst>
                  <a:ext uri="{FF2B5EF4-FFF2-40B4-BE49-F238E27FC236}">
                    <a16:creationId xmlns:a16="http://schemas.microsoft.com/office/drawing/2014/main" id="{9B8871CA-72F2-3465-8C60-80555F6A4B85}"/>
                  </a:ext>
                </a:extLst>
              </p:cNvPr>
              <p:cNvSpPr/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5" name="Freeform: Shape 3364">
                <a:extLst>
                  <a:ext uri="{FF2B5EF4-FFF2-40B4-BE49-F238E27FC236}">
                    <a16:creationId xmlns:a16="http://schemas.microsoft.com/office/drawing/2014/main" id="{EA4CF12C-2E64-EC4A-4605-7FBA99ECDF62}"/>
                  </a:ext>
                </a:extLst>
              </p:cNvPr>
              <p:cNvSpPr/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6" name="Freeform: Shape 3365">
                <a:extLst>
                  <a:ext uri="{FF2B5EF4-FFF2-40B4-BE49-F238E27FC236}">
                    <a16:creationId xmlns:a16="http://schemas.microsoft.com/office/drawing/2014/main" id="{09445CC6-EAB5-338C-365A-9C2F3F8DA6D1}"/>
                  </a:ext>
                </a:extLst>
              </p:cNvPr>
              <p:cNvSpPr/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7" name="Freeform: Shape 3366">
                <a:extLst>
                  <a:ext uri="{FF2B5EF4-FFF2-40B4-BE49-F238E27FC236}">
                    <a16:creationId xmlns:a16="http://schemas.microsoft.com/office/drawing/2014/main" id="{C31F176B-906D-471D-BF88-C84A9976A050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8" name="Freeform: Shape 3367">
                <a:extLst>
                  <a:ext uri="{FF2B5EF4-FFF2-40B4-BE49-F238E27FC236}">
                    <a16:creationId xmlns:a16="http://schemas.microsoft.com/office/drawing/2014/main" id="{D8B11508-D910-F569-E626-3E8735439516}"/>
                  </a:ext>
                </a:extLst>
              </p:cNvPr>
              <p:cNvSpPr/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9" name="Freeform: Shape 3368">
                <a:extLst>
                  <a:ext uri="{FF2B5EF4-FFF2-40B4-BE49-F238E27FC236}">
                    <a16:creationId xmlns:a16="http://schemas.microsoft.com/office/drawing/2014/main" id="{EA9A072F-A4A6-59DC-8947-62242D2B6829}"/>
                  </a:ext>
                </a:extLst>
              </p:cNvPr>
              <p:cNvSpPr/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0" name="Freeform: Shape 3369">
                <a:extLst>
                  <a:ext uri="{FF2B5EF4-FFF2-40B4-BE49-F238E27FC236}">
                    <a16:creationId xmlns:a16="http://schemas.microsoft.com/office/drawing/2014/main" id="{1077F506-8B62-C963-6996-75AB20FF51FC}"/>
                  </a:ext>
                </a:extLst>
              </p:cNvPr>
              <p:cNvSpPr/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1" name="Freeform: Shape 3370">
                <a:extLst>
                  <a:ext uri="{FF2B5EF4-FFF2-40B4-BE49-F238E27FC236}">
                    <a16:creationId xmlns:a16="http://schemas.microsoft.com/office/drawing/2014/main" id="{B269E374-51F9-03CF-D644-9D0E09D78582}"/>
                  </a:ext>
                </a:extLst>
              </p:cNvPr>
              <p:cNvSpPr/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2" name="Freeform: Shape 3371">
                <a:extLst>
                  <a:ext uri="{FF2B5EF4-FFF2-40B4-BE49-F238E27FC236}">
                    <a16:creationId xmlns:a16="http://schemas.microsoft.com/office/drawing/2014/main" id="{18E9B215-CDFC-F8AD-2D7B-DD1228061283}"/>
                  </a:ext>
                </a:extLst>
              </p:cNvPr>
              <p:cNvSpPr/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3" name="Freeform: Shape 3372">
                <a:extLst>
                  <a:ext uri="{FF2B5EF4-FFF2-40B4-BE49-F238E27FC236}">
                    <a16:creationId xmlns:a16="http://schemas.microsoft.com/office/drawing/2014/main" id="{76992CDA-9E9D-AC2D-9A27-D5EEC21AD6E5}"/>
                  </a:ext>
                </a:extLst>
              </p:cNvPr>
              <p:cNvSpPr/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4" name="Freeform: Shape 3373">
                <a:extLst>
                  <a:ext uri="{FF2B5EF4-FFF2-40B4-BE49-F238E27FC236}">
                    <a16:creationId xmlns:a16="http://schemas.microsoft.com/office/drawing/2014/main" id="{326B7325-9F29-B068-5BA1-DD3D9B3B32E0}"/>
                  </a:ext>
                </a:extLst>
              </p:cNvPr>
              <p:cNvSpPr/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5" name="Freeform: Shape 3374">
                <a:extLst>
                  <a:ext uri="{FF2B5EF4-FFF2-40B4-BE49-F238E27FC236}">
                    <a16:creationId xmlns:a16="http://schemas.microsoft.com/office/drawing/2014/main" id="{69F9BEFA-2597-88B3-1EF4-2EBEC1C4D587}"/>
                  </a:ext>
                </a:extLst>
              </p:cNvPr>
              <p:cNvSpPr/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6" name="Freeform: Shape 3375">
                <a:extLst>
                  <a:ext uri="{FF2B5EF4-FFF2-40B4-BE49-F238E27FC236}">
                    <a16:creationId xmlns:a16="http://schemas.microsoft.com/office/drawing/2014/main" id="{F4A689E0-BE9A-7CE6-16E8-EAA296E2C130}"/>
                  </a:ext>
                </a:extLst>
              </p:cNvPr>
              <p:cNvSpPr/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7" name="Freeform: Shape 3376">
                <a:extLst>
                  <a:ext uri="{FF2B5EF4-FFF2-40B4-BE49-F238E27FC236}">
                    <a16:creationId xmlns:a16="http://schemas.microsoft.com/office/drawing/2014/main" id="{1ED15192-06C7-7DA5-E4C3-9CA1E2311E3B}"/>
                  </a:ext>
                </a:extLst>
              </p:cNvPr>
              <p:cNvSpPr/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8" name="Freeform: Shape 3377">
                <a:extLst>
                  <a:ext uri="{FF2B5EF4-FFF2-40B4-BE49-F238E27FC236}">
                    <a16:creationId xmlns:a16="http://schemas.microsoft.com/office/drawing/2014/main" id="{89C17708-AFF4-A588-2C93-40955EC961FF}"/>
                  </a:ext>
                </a:extLst>
              </p:cNvPr>
              <p:cNvSpPr/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42" name="Group 3041">
              <a:extLst>
                <a:ext uri="{FF2B5EF4-FFF2-40B4-BE49-F238E27FC236}">
                  <a16:creationId xmlns:a16="http://schemas.microsoft.com/office/drawing/2014/main" id="{0909DAF2-0CAF-7D42-A665-EF94CAF6163E}"/>
                </a:ext>
              </a:extLst>
            </p:cNvPr>
            <p:cNvGrpSpPr/>
            <p:nvPr/>
          </p:nvGrpSpPr>
          <p:grpSpPr>
            <a:xfrm>
              <a:off x="-57492" y="-1285332"/>
              <a:ext cx="12189127" cy="3887563"/>
              <a:chOff x="-57492" y="1475056"/>
              <a:chExt cx="12189127" cy="3887563"/>
            </a:xfrm>
          </p:grpSpPr>
          <p:sp>
            <p:nvSpPr>
              <p:cNvPr id="3043" name="Freeform: Shape 3042">
                <a:extLst>
                  <a:ext uri="{FF2B5EF4-FFF2-40B4-BE49-F238E27FC236}">
                    <a16:creationId xmlns:a16="http://schemas.microsoft.com/office/drawing/2014/main" id="{24BAC565-3AD6-A9FE-65FE-2F00EDEFFD18}"/>
                  </a:ext>
                </a:extLst>
              </p:cNvPr>
              <p:cNvSpPr/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4" name="Freeform: Shape 3043">
                <a:extLst>
                  <a:ext uri="{FF2B5EF4-FFF2-40B4-BE49-F238E27FC236}">
                    <a16:creationId xmlns:a16="http://schemas.microsoft.com/office/drawing/2014/main" id="{BEABB2C5-E8DA-EEBF-F44D-3A4243A3C28C}"/>
                  </a:ext>
                </a:extLst>
              </p:cNvPr>
              <p:cNvSpPr/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5" name="Freeform: Shape 3044">
                <a:extLst>
                  <a:ext uri="{FF2B5EF4-FFF2-40B4-BE49-F238E27FC236}">
                    <a16:creationId xmlns:a16="http://schemas.microsoft.com/office/drawing/2014/main" id="{D193C545-8D4E-5B9C-748B-F8B1C63D3504}"/>
                  </a:ext>
                </a:extLst>
              </p:cNvPr>
              <p:cNvSpPr/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6" name="Freeform: Shape 3045">
                <a:extLst>
                  <a:ext uri="{FF2B5EF4-FFF2-40B4-BE49-F238E27FC236}">
                    <a16:creationId xmlns:a16="http://schemas.microsoft.com/office/drawing/2014/main" id="{E7244291-C545-B0C8-4E52-465D21E47617}"/>
                  </a:ext>
                </a:extLst>
              </p:cNvPr>
              <p:cNvSpPr/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F5221C1C-E9CA-64C8-4086-C1AA2617723A}"/>
                  </a:ext>
                </a:extLst>
              </p:cNvPr>
              <p:cNvSpPr/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8" name="Freeform: Shape 3047">
                <a:extLst>
                  <a:ext uri="{FF2B5EF4-FFF2-40B4-BE49-F238E27FC236}">
                    <a16:creationId xmlns:a16="http://schemas.microsoft.com/office/drawing/2014/main" id="{6B825963-57D4-10E4-033A-311F71F7868F}"/>
                  </a:ext>
                </a:extLst>
              </p:cNvPr>
              <p:cNvSpPr/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9" name="Freeform: Shape 3048">
                <a:extLst>
                  <a:ext uri="{FF2B5EF4-FFF2-40B4-BE49-F238E27FC236}">
                    <a16:creationId xmlns:a16="http://schemas.microsoft.com/office/drawing/2014/main" id="{0685C2E9-8890-CB4A-A4FE-5299D47BA702}"/>
                  </a:ext>
                </a:extLst>
              </p:cNvPr>
              <p:cNvSpPr/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0" name="Freeform: Shape 3049">
                <a:extLst>
                  <a:ext uri="{FF2B5EF4-FFF2-40B4-BE49-F238E27FC236}">
                    <a16:creationId xmlns:a16="http://schemas.microsoft.com/office/drawing/2014/main" id="{0CD2D0DD-EA9F-112C-A173-364ABE8717B5}"/>
                  </a:ext>
                </a:extLst>
              </p:cNvPr>
              <p:cNvSpPr/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1" name="Freeform: Shape 3050">
                <a:extLst>
                  <a:ext uri="{FF2B5EF4-FFF2-40B4-BE49-F238E27FC236}">
                    <a16:creationId xmlns:a16="http://schemas.microsoft.com/office/drawing/2014/main" id="{D4977B20-73F1-4D3B-2256-1BE77D7DA0BE}"/>
                  </a:ext>
                </a:extLst>
              </p:cNvPr>
              <p:cNvSpPr/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2" name="Freeform: Shape 3051">
                <a:extLst>
                  <a:ext uri="{FF2B5EF4-FFF2-40B4-BE49-F238E27FC236}">
                    <a16:creationId xmlns:a16="http://schemas.microsoft.com/office/drawing/2014/main" id="{1A7751B7-CEC1-F61D-3FE6-A67142EBD07B}"/>
                  </a:ext>
                </a:extLst>
              </p:cNvPr>
              <p:cNvSpPr/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3" name="Freeform: Shape 3052">
                <a:extLst>
                  <a:ext uri="{FF2B5EF4-FFF2-40B4-BE49-F238E27FC236}">
                    <a16:creationId xmlns:a16="http://schemas.microsoft.com/office/drawing/2014/main" id="{44A35E56-0A5A-CEFF-CC0D-1D69A90754B3}"/>
                  </a:ext>
                </a:extLst>
              </p:cNvPr>
              <p:cNvSpPr/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4" name="Freeform: Shape 3053">
                <a:extLst>
                  <a:ext uri="{FF2B5EF4-FFF2-40B4-BE49-F238E27FC236}">
                    <a16:creationId xmlns:a16="http://schemas.microsoft.com/office/drawing/2014/main" id="{F86D3882-5B94-A732-A9A0-A2B57762B98B}"/>
                  </a:ext>
                </a:extLst>
              </p:cNvPr>
              <p:cNvSpPr/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5" name="Freeform: Shape 3054">
                <a:extLst>
                  <a:ext uri="{FF2B5EF4-FFF2-40B4-BE49-F238E27FC236}">
                    <a16:creationId xmlns:a16="http://schemas.microsoft.com/office/drawing/2014/main" id="{A1FD0C9F-6CCB-B947-92D7-811F3D6C77B2}"/>
                  </a:ext>
                </a:extLst>
              </p:cNvPr>
              <p:cNvSpPr/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095D8463-0FCB-CB09-111D-86676490753B}"/>
                  </a:ext>
                </a:extLst>
              </p:cNvPr>
              <p:cNvSpPr/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29918F7B-A5FC-D5FF-566E-5249FC3CDCA4}"/>
                  </a:ext>
                </a:extLst>
              </p:cNvPr>
              <p:cNvSpPr/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C8615B6A-3E5F-B6A3-A2F3-C46A84B3CF4E}"/>
                  </a:ext>
                </a:extLst>
              </p:cNvPr>
              <p:cNvSpPr/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6F79DE65-F0A5-199A-F0E2-D3ABA3DAD523}"/>
                  </a:ext>
                </a:extLst>
              </p:cNvPr>
              <p:cNvSpPr/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0" name="Freeform: Shape 3059">
                <a:extLst>
                  <a:ext uri="{FF2B5EF4-FFF2-40B4-BE49-F238E27FC236}">
                    <a16:creationId xmlns:a16="http://schemas.microsoft.com/office/drawing/2014/main" id="{35A2B9DF-C3C8-8C7B-E367-97B21AC7D043}"/>
                  </a:ext>
                </a:extLst>
              </p:cNvPr>
              <p:cNvSpPr/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1" name="Freeform: Shape 3060">
                <a:extLst>
                  <a:ext uri="{FF2B5EF4-FFF2-40B4-BE49-F238E27FC236}">
                    <a16:creationId xmlns:a16="http://schemas.microsoft.com/office/drawing/2014/main" id="{DBD85D4E-54CC-BDCB-E5BC-F0E26A381481}"/>
                  </a:ext>
                </a:extLst>
              </p:cNvPr>
              <p:cNvSpPr/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2" name="Freeform: Shape 3061">
                <a:extLst>
                  <a:ext uri="{FF2B5EF4-FFF2-40B4-BE49-F238E27FC236}">
                    <a16:creationId xmlns:a16="http://schemas.microsoft.com/office/drawing/2014/main" id="{0FAF7828-0B5A-66EB-FB07-481FA3177D67}"/>
                  </a:ext>
                </a:extLst>
              </p:cNvPr>
              <p:cNvSpPr/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3E2060DE-FC53-A054-663E-1B12EF42FEA5}"/>
                  </a:ext>
                </a:extLst>
              </p:cNvPr>
              <p:cNvSpPr/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F25B87AB-EB11-A8DF-E3F2-C57CD2FDEC3A}"/>
                  </a:ext>
                </a:extLst>
              </p:cNvPr>
              <p:cNvSpPr/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9340B66F-76FF-4407-D197-01B4886A1E68}"/>
                  </a:ext>
                </a:extLst>
              </p:cNvPr>
              <p:cNvSpPr/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6" name="Freeform: Shape 3065">
                <a:extLst>
                  <a:ext uri="{FF2B5EF4-FFF2-40B4-BE49-F238E27FC236}">
                    <a16:creationId xmlns:a16="http://schemas.microsoft.com/office/drawing/2014/main" id="{72EFEEFD-A398-1578-5812-940465F3AE92}"/>
                  </a:ext>
                </a:extLst>
              </p:cNvPr>
              <p:cNvSpPr/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7" name="Freeform: Shape 3066">
                <a:extLst>
                  <a:ext uri="{FF2B5EF4-FFF2-40B4-BE49-F238E27FC236}">
                    <a16:creationId xmlns:a16="http://schemas.microsoft.com/office/drawing/2014/main" id="{09D044FD-480F-D418-B912-EA12B2F05313}"/>
                  </a:ext>
                </a:extLst>
              </p:cNvPr>
              <p:cNvSpPr/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8" name="Freeform: Shape 3067">
                <a:extLst>
                  <a:ext uri="{FF2B5EF4-FFF2-40B4-BE49-F238E27FC236}">
                    <a16:creationId xmlns:a16="http://schemas.microsoft.com/office/drawing/2014/main" id="{041C358E-DFA7-463E-1BD8-0CA041366440}"/>
                  </a:ext>
                </a:extLst>
              </p:cNvPr>
              <p:cNvSpPr/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9" name="Freeform: Shape 3068">
                <a:extLst>
                  <a:ext uri="{FF2B5EF4-FFF2-40B4-BE49-F238E27FC236}">
                    <a16:creationId xmlns:a16="http://schemas.microsoft.com/office/drawing/2014/main" id="{26AE4442-07F5-29D4-1C8C-AE9466623699}"/>
                  </a:ext>
                </a:extLst>
              </p:cNvPr>
              <p:cNvSpPr/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0" name="Freeform: Shape 3069">
                <a:extLst>
                  <a:ext uri="{FF2B5EF4-FFF2-40B4-BE49-F238E27FC236}">
                    <a16:creationId xmlns:a16="http://schemas.microsoft.com/office/drawing/2014/main" id="{68F274BF-E681-FE98-69D0-4E9A8DB183E0}"/>
                  </a:ext>
                </a:extLst>
              </p:cNvPr>
              <p:cNvSpPr/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1" name="Freeform: Shape 3070">
                <a:extLst>
                  <a:ext uri="{FF2B5EF4-FFF2-40B4-BE49-F238E27FC236}">
                    <a16:creationId xmlns:a16="http://schemas.microsoft.com/office/drawing/2014/main" id="{E3A3C40D-59CD-A5A5-31CF-D73791399D70}"/>
                  </a:ext>
                </a:extLst>
              </p:cNvPr>
              <p:cNvSpPr/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2" name="Freeform: Shape 3071">
                <a:extLst>
                  <a:ext uri="{FF2B5EF4-FFF2-40B4-BE49-F238E27FC236}">
                    <a16:creationId xmlns:a16="http://schemas.microsoft.com/office/drawing/2014/main" id="{08F764A6-236B-6A8A-7AFF-FCFE5C360FBB}"/>
                  </a:ext>
                </a:extLst>
              </p:cNvPr>
              <p:cNvSpPr/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3" name="Freeform: Shape 3072">
                <a:extLst>
                  <a:ext uri="{FF2B5EF4-FFF2-40B4-BE49-F238E27FC236}">
                    <a16:creationId xmlns:a16="http://schemas.microsoft.com/office/drawing/2014/main" id="{FB891B19-7600-A790-B2B1-5FE85DD00352}"/>
                  </a:ext>
                </a:extLst>
              </p:cNvPr>
              <p:cNvSpPr/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C08F9E83-098D-A997-F775-44E7C74987A1}"/>
                  </a:ext>
                </a:extLst>
              </p:cNvPr>
              <p:cNvSpPr/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5" name="Freeform: Shape 3074">
                <a:extLst>
                  <a:ext uri="{FF2B5EF4-FFF2-40B4-BE49-F238E27FC236}">
                    <a16:creationId xmlns:a16="http://schemas.microsoft.com/office/drawing/2014/main" id="{A275294D-0E31-6CB2-7668-1FCBFA8FA8EB}"/>
                  </a:ext>
                </a:extLst>
              </p:cNvPr>
              <p:cNvSpPr/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4E757DE3-5108-E468-7739-DC4002667C52}"/>
                  </a:ext>
                </a:extLst>
              </p:cNvPr>
              <p:cNvSpPr/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797CB51E-B1D7-F126-5EA6-8FE142BCF868}"/>
                  </a:ext>
                </a:extLst>
              </p:cNvPr>
              <p:cNvSpPr/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8" name="Freeform: Shape 3077">
                <a:extLst>
                  <a:ext uri="{FF2B5EF4-FFF2-40B4-BE49-F238E27FC236}">
                    <a16:creationId xmlns:a16="http://schemas.microsoft.com/office/drawing/2014/main" id="{6BE8E448-629F-8B55-7908-618E936D2F9D}"/>
                  </a:ext>
                </a:extLst>
              </p:cNvPr>
              <p:cNvSpPr/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E5F76FC9-AE9F-3072-BB76-D1E6146E5AE7}"/>
                  </a:ext>
                </a:extLst>
              </p:cNvPr>
              <p:cNvSpPr/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0" name="Freeform: Shape 3079">
                <a:extLst>
                  <a:ext uri="{FF2B5EF4-FFF2-40B4-BE49-F238E27FC236}">
                    <a16:creationId xmlns:a16="http://schemas.microsoft.com/office/drawing/2014/main" id="{487A39E2-E9E2-3C84-BD66-2C8884D53C8D}"/>
                  </a:ext>
                </a:extLst>
              </p:cNvPr>
              <p:cNvSpPr/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1" name="Freeform: Shape 3080">
                <a:extLst>
                  <a:ext uri="{FF2B5EF4-FFF2-40B4-BE49-F238E27FC236}">
                    <a16:creationId xmlns:a16="http://schemas.microsoft.com/office/drawing/2014/main" id="{54D49C5E-EEBA-ECAF-A6E4-195BE035F245}"/>
                  </a:ext>
                </a:extLst>
              </p:cNvPr>
              <p:cNvSpPr/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2" name="Freeform: Shape 3081">
                <a:extLst>
                  <a:ext uri="{FF2B5EF4-FFF2-40B4-BE49-F238E27FC236}">
                    <a16:creationId xmlns:a16="http://schemas.microsoft.com/office/drawing/2014/main" id="{2939330B-928F-6734-012B-EA3BC3F9E98D}"/>
                  </a:ext>
                </a:extLst>
              </p:cNvPr>
              <p:cNvSpPr/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3" name="Freeform: Shape 3082">
                <a:extLst>
                  <a:ext uri="{FF2B5EF4-FFF2-40B4-BE49-F238E27FC236}">
                    <a16:creationId xmlns:a16="http://schemas.microsoft.com/office/drawing/2014/main" id="{47BF1D01-2415-D336-2656-188425DAF3A0}"/>
                  </a:ext>
                </a:extLst>
              </p:cNvPr>
              <p:cNvSpPr/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4" name="Freeform: Shape 3083">
                <a:extLst>
                  <a:ext uri="{FF2B5EF4-FFF2-40B4-BE49-F238E27FC236}">
                    <a16:creationId xmlns:a16="http://schemas.microsoft.com/office/drawing/2014/main" id="{5AD6CB85-B4F7-2F62-DA16-C37CD9AEFD16}"/>
                  </a:ext>
                </a:extLst>
              </p:cNvPr>
              <p:cNvSpPr/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5" name="Freeform: Shape 3084">
                <a:extLst>
                  <a:ext uri="{FF2B5EF4-FFF2-40B4-BE49-F238E27FC236}">
                    <a16:creationId xmlns:a16="http://schemas.microsoft.com/office/drawing/2014/main" id="{EFB4DEC1-80AD-3AFF-F4FB-3BE33394E5DA}"/>
                  </a:ext>
                </a:extLst>
              </p:cNvPr>
              <p:cNvSpPr/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6" name="Freeform: Shape 3085">
                <a:extLst>
                  <a:ext uri="{FF2B5EF4-FFF2-40B4-BE49-F238E27FC236}">
                    <a16:creationId xmlns:a16="http://schemas.microsoft.com/office/drawing/2014/main" id="{2BA9A26D-BE87-D337-4862-0932673CBC5A}"/>
                  </a:ext>
                </a:extLst>
              </p:cNvPr>
              <p:cNvSpPr/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7" name="Freeform: Shape 3086">
                <a:extLst>
                  <a:ext uri="{FF2B5EF4-FFF2-40B4-BE49-F238E27FC236}">
                    <a16:creationId xmlns:a16="http://schemas.microsoft.com/office/drawing/2014/main" id="{40269A54-FB42-9753-C0A0-8B704940D7A5}"/>
                  </a:ext>
                </a:extLst>
              </p:cNvPr>
              <p:cNvSpPr/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8" name="Freeform: Shape 3087">
                <a:extLst>
                  <a:ext uri="{FF2B5EF4-FFF2-40B4-BE49-F238E27FC236}">
                    <a16:creationId xmlns:a16="http://schemas.microsoft.com/office/drawing/2014/main" id="{C58DCC97-3984-4505-5B2A-77F0C1440129}"/>
                  </a:ext>
                </a:extLst>
              </p:cNvPr>
              <p:cNvSpPr/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9" name="Freeform: Shape 3088">
                <a:extLst>
                  <a:ext uri="{FF2B5EF4-FFF2-40B4-BE49-F238E27FC236}">
                    <a16:creationId xmlns:a16="http://schemas.microsoft.com/office/drawing/2014/main" id="{69557610-4594-CEEA-7148-456516D9B341}"/>
                  </a:ext>
                </a:extLst>
              </p:cNvPr>
              <p:cNvSpPr/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0" name="Freeform: Shape 3089">
                <a:extLst>
                  <a:ext uri="{FF2B5EF4-FFF2-40B4-BE49-F238E27FC236}">
                    <a16:creationId xmlns:a16="http://schemas.microsoft.com/office/drawing/2014/main" id="{32615D8A-1767-4038-F0AB-D71D7A701AA2}"/>
                  </a:ext>
                </a:extLst>
              </p:cNvPr>
              <p:cNvSpPr/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1" name="Freeform: Shape 3090">
                <a:extLst>
                  <a:ext uri="{FF2B5EF4-FFF2-40B4-BE49-F238E27FC236}">
                    <a16:creationId xmlns:a16="http://schemas.microsoft.com/office/drawing/2014/main" id="{A60D6071-C0B5-AE68-05E9-CB8DE91F8DA6}"/>
                  </a:ext>
                </a:extLst>
              </p:cNvPr>
              <p:cNvSpPr/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2" name="Freeform: Shape 3091">
                <a:extLst>
                  <a:ext uri="{FF2B5EF4-FFF2-40B4-BE49-F238E27FC236}">
                    <a16:creationId xmlns:a16="http://schemas.microsoft.com/office/drawing/2014/main" id="{52FC5F3D-EA1B-4D3B-31FF-A23F25953EAA}"/>
                  </a:ext>
                </a:extLst>
              </p:cNvPr>
              <p:cNvSpPr/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3" name="Freeform: Shape 3092">
                <a:extLst>
                  <a:ext uri="{FF2B5EF4-FFF2-40B4-BE49-F238E27FC236}">
                    <a16:creationId xmlns:a16="http://schemas.microsoft.com/office/drawing/2014/main" id="{7439DEE2-912B-61E7-666E-AD818BA0D796}"/>
                  </a:ext>
                </a:extLst>
              </p:cNvPr>
              <p:cNvSpPr/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4" name="Freeform: Shape 3093">
                <a:extLst>
                  <a:ext uri="{FF2B5EF4-FFF2-40B4-BE49-F238E27FC236}">
                    <a16:creationId xmlns:a16="http://schemas.microsoft.com/office/drawing/2014/main" id="{43D33109-F842-C552-C922-7C6521D06A01}"/>
                  </a:ext>
                </a:extLst>
              </p:cNvPr>
              <p:cNvSpPr/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5" name="Freeform: Shape 3094">
                <a:extLst>
                  <a:ext uri="{FF2B5EF4-FFF2-40B4-BE49-F238E27FC236}">
                    <a16:creationId xmlns:a16="http://schemas.microsoft.com/office/drawing/2014/main" id="{CE660EF2-13DB-46FE-C3EF-877E11CFA523}"/>
                  </a:ext>
                </a:extLst>
              </p:cNvPr>
              <p:cNvSpPr/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6" name="Freeform: Shape 3095">
                <a:extLst>
                  <a:ext uri="{FF2B5EF4-FFF2-40B4-BE49-F238E27FC236}">
                    <a16:creationId xmlns:a16="http://schemas.microsoft.com/office/drawing/2014/main" id="{FC081392-4388-ED4C-BAE2-3690632AA9BE}"/>
                  </a:ext>
                </a:extLst>
              </p:cNvPr>
              <p:cNvSpPr/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7" name="Freeform: Shape 3096">
                <a:extLst>
                  <a:ext uri="{FF2B5EF4-FFF2-40B4-BE49-F238E27FC236}">
                    <a16:creationId xmlns:a16="http://schemas.microsoft.com/office/drawing/2014/main" id="{CD758BD4-3E45-0D8A-C593-2EC65CD0A944}"/>
                  </a:ext>
                </a:extLst>
              </p:cNvPr>
              <p:cNvSpPr/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8" name="Freeform: Shape 3097">
                <a:extLst>
                  <a:ext uri="{FF2B5EF4-FFF2-40B4-BE49-F238E27FC236}">
                    <a16:creationId xmlns:a16="http://schemas.microsoft.com/office/drawing/2014/main" id="{CC361887-1FFE-81D5-C2C3-8AA9E8AD4680}"/>
                  </a:ext>
                </a:extLst>
              </p:cNvPr>
              <p:cNvSpPr/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9" name="Freeform: Shape 3098">
                <a:extLst>
                  <a:ext uri="{FF2B5EF4-FFF2-40B4-BE49-F238E27FC236}">
                    <a16:creationId xmlns:a16="http://schemas.microsoft.com/office/drawing/2014/main" id="{97D92BB7-BEB7-3A39-715D-AB7B2CCFBEAE}"/>
                  </a:ext>
                </a:extLst>
              </p:cNvPr>
              <p:cNvSpPr/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0" name="Freeform: Shape 3099">
                <a:extLst>
                  <a:ext uri="{FF2B5EF4-FFF2-40B4-BE49-F238E27FC236}">
                    <a16:creationId xmlns:a16="http://schemas.microsoft.com/office/drawing/2014/main" id="{6D3709F5-1413-BE60-EF17-B9D779106A85}"/>
                  </a:ext>
                </a:extLst>
              </p:cNvPr>
              <p:cNvSpPr/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1" name="Freeform: Shape 3100">
                <a:extLst>
                  <a:ext uri="{FF2B5EF4-FFF2-40B4-BE49-F238E27FC236}">
                    <a16:creationId xmlns:a16="http://schemas.microsoft.com/office/drawing/2014/main" id="{2BD6053D-AEEB-F527-5B14-39B11352E9CF}"/>
                  </a:ext>
                </a:extLst>
              </p:cNvPr>
              <p:cNvSpPr/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2" name="Freeform: Shape 3101">
                <a:extLst>
                  <a:ext uri="{FF2B5EF4-FFF2-40B4-BE49-F238E27FC236}">
                    <a16:creationId xmlns:a16="http://schemas.microsoft.com/office/drawing/2014/main" id="{B8082317-6631-D863-6A99-D36AF7B206CC}"/>
                  </a:ext>
                </a:extLst>
              </p:cNvPr>
              <p:cNvSpPr/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3" name="Freeform: Shape 3102">
                <a:extLst>
                  <a:ext uri="{FF2B5EF4-FFF2-40B4-BE49-F238E27FC236}">
                    <a16:creationId xmlns:a16="http://schemas.microsoft.com/office/drawing/2014/main" id="{00F10FE5-FDD9-006D-1EEE-0A8ED4C61D8C}"/>
                  </a:ext>
                </a:extLst>
              </p:cNvPr>
              <p:cNvSpPr/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4" name="Freeform: Shape 3103">
                <a:extLst>
                  <a:ext uri="{FF2B5EF4-FFF2-40B4-BE49-F238E27FC236}">
                    <a16:creationId xmlns:a16="http://schemas.microsoft.com/office/drawing/2014/main" id="{683C4D22-D363-7C41-E7AD-94B13FE5B210}"/>
                  </a:ext>
                </a:extLst>
              </p:cNvPr>
              <p:cNvSpPr/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5" name="Freeform: Shape 3104">
                <a:extLst>
                  <a:ext uri="{FF2B5EF4-FFF2-40B4-BE49-F238E27FC236}">
                    <a16:creationId xmlns:a16="http://schemas.microsoft.com/office/drawing/2014/main" id="{DAC1FADD-C8FF-1367-5891-87B1B12A1677}"/>
                  </a:ext>
                </a:extLst>
              </p:cNvPr>
              <p:cNvSpPr/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6" name="Freeform: Shape 3105">
                <a:extLst>
                  <a:ext uri="{FF2B5EF4-FFF2-40B4-BE49-F238E27FC236}">
                    <a16:creationId xmlns:a16="http://schemas.microsoft.com/office/drawing/2014/main" id="{760C68DB-51A0-6010-EE06-3BF0D580F173}"/>
                  </a:ext>
                </a:extLst>
              </p:cNvPr>
              <p:cNvSpPr/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7" name="Freeform: Shape 3106">
                <a:extLst>
                  <a:ext uri="{FF2B5EF4-FFF2-40B4-BE49-F238E27FC236}">
                    <a16:creationId xmlns:a16="http://schemas.microsoft.com/office/drawing/2014/main" id="{D60D0F9F-7876-BE45-E4A3-8A22FEB99596}"/>
                  </a:ext>
                </a:extLst>
              </p:cNvPr>
              <p:cNvSpPr/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8" name="Freeform: Shape 3107">
                <a:extLst>
                  <a:ext uri="{FF2B5EF4-FFF2-40B4-BE49-F238E27FC236}">
                    <a16:creationId xmlns:a16="http://schemas.microsoft.com/office/drawing/2014/main" id="{50A0A188-CB1D-135F-BC76-A1ABF057ABDA}"/>
                  </a:ext>
                </a:extLst>
              </p:cNvPr>
              <p:cNvSpPr/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9" name="Freeform: Shape 3108">
                <a:extLst>
                  <a:ext uri="{FF2B5EF4-FFF2-40B4-BE49-F238E27FC236}">
                    <a16:creationId xmlns:a16="http://schemas.microsoft.com/office/drawing/2014/main" id="{4D8CAEF6-F99B-99D0-C542-DF562FCB17D2}"/>
                  </a:ext>
                </a:extLst>
              </p:cNvPr>
              <p:cNvSpPr/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0" name="Freeform: Shape 3109">
                <a:extLst>
                  <a:ext uri="{FF2B5EF4-FFF2-40B4-BE49-F238E27FC236}">
                    <a16:creationId xmlns:a16="http://schemas.microsoft.com/office/drawing/2014/main" id="{BAD63808-8354-3D48-7183-A00AEEE0582B}"/>
                  </a:ext>
                </a:extLst>
              </p:cNvPr>
              <p:cNvSpPr/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1" name="Freeform: Shape 3110">
                <a:extLst>
                  <a:ext uri="{FF2B5EF4-FFF2-40B4-BE49-F238E27FC236}">
                    <a16:creationId xmlns:a16="http://schemas.microsoft.com/office/drawing/2014/main" id="{8DF08593-4507-872C-62A7-4AB911E8662A}"/>
                  </a:ext>
                </a:extLst>
              </p:cNvPr>
              <p:cNvSpPr/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2" name="Freeform: Shape 3111">
                <a:extLst>
                  <a:ext uri="{FF2B5EF4-FFF2-40B4-BE49-F238E27FC236}">
                    <a16:creationId xmlns:a16="http://schemas.microsoft.com/office/drawing/2014/main" id="{79449F98-4BB2-E335-50F5-B7771DBF4E67}"/>
                  </a:ext>
                </a:extLst>
              </p:cNvPr>
              <p:cNvSpPr/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3" name="Freeform: Shape 3112">
                <a:extLst>
                  <a:ext uri="{FF2B5EF4-FFF2-40B4-BE49-F238E27FC236}">
                    <a16:creationId xmlns:a16="http://schemas.microsoft.com/office/drawing/2014/main" id="{AB657E28-6786-6B3A-54B5-BADD65D6C929}"/>
                  </a:ext>
                </a:extLst>
              </p:cNvPr>
              <p:cNvSpPr/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4" name="Freeform: Shape 3113">
                <a:extLst>
                  <a:ext uri="{FF2B5EF4-FFF2-40B4-BE49-F238E27FC236}">
                    <a16:creationId xmlns:a16="http://schemas.microsoft.com/office/drawing/2014/main" id="{5CB7AA74-6208-6466-1CA3-53B755D8E8B0}"/>
                  </a:ext>
                </a:extLst>
              </p:cNvPr>
              <p:cNvSpPr/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5" name="Freeform: Shape 3114">
                <a:extLst>
                  <a:ext uri="{FF2B5EF4-FFF2-40B4-BE49-F238E27FC236}">
                    <a16:creationId xmlns:a16="http://schemas.microsoft.com/office/drawing/2014/main" id="{3513CE68-F91B-45A3-65C0-3929E26DF0B0}"/>
                  </a:ext>
                </a:extLst>
              </p:cNvPr>
              <p:cNvSpPr/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6" name="Freeform: Shape 3115">
                <a:extLst>
                  <a:ext uri="{FF2B5EF4-FFF2-40B4-BE49-F238E27FC236}">
                    <a16:creationId xmlns:a16="http://schemas.microsoft.com/office/drawing/2014/main" id="{4C7F7AB7-83F0-6B01-AAAF-9C76B44F50D0}"/>
                  </a:ext>
                </a:extLst>
              </p:cNvPr>
              <p:cNvSpPr/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7" name="Freeform: Shape 3116">
                <a:extLst>
                  <a:ext uri="{FF2B5EF4-FFF2-40B4-BE49-F238E27FC236}">
                    <a16:creationId xmlns:a16="http://schemas.microsoft.com/office/drawing/2014/main" id="{585630F3-47F6-37DC-EB02-541E13EAA88F}"/>
                  </a:ext>
                </a:extLst>
              </p:cNvPr>
              <p:cNvSpPr/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8" name="Freeform: Shape 3117">
                <a:extLst>
                  <a:ext uri="{FF2B5EF4-FFF2-40B4-BE49-F238E27FC236}">
                    <a16:creationId xmlns:a16="http://schemas.microsoft.com/office/drawing/2014/main" id="{F2CDAD04-39B7-9BAD-CEC7-39E9F3B46744}"/>
                  </a:ext>
                </a:extLst>
              </p:cNvPr>
              <p:cNvSpPr/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9" name="Freeform: Shape 3118">
                <a:extLst>
                  <a:ext uri="{FF2B5EF4-FFF2-40B4-BE49-F238E27FC236}">
                    <a16:creationId xmlns:a16="http://schemas.microsoft.com/office/drawing/2014/main" id="{C35DD6DD-B2D5-348D-8749-B33C9C508CA2}"/>
                  </a:ext>
                </a:extLst>
              </p:cNvPr>
              <p:cNvSpPr/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0" name="Freeform: Shape 3119">
                <a:extLst>
                  <a:ext uri="{FF2B5EF4-FFF2-40B4-BE49-F238E27FC236}">
                    <a16:creationId xmlns:a16="http://schemas.microsoft.com/office/drawing/2014/main" id="{61F4FC16-DFBD-98CD-E99C-B1F4CBB2D746}"/>
                  </a:ext>
                </a:extLst>
              </p:cNvPr>
              <p:cNvSpPr/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1" name="Freeform: Shape 3120">
                <a:extLst>
                  <a:ext uri="{FF2B5EF4-FFF2-40B4-BE49-F238E27FC236}">
                    <a16:creationId xmlns:a16="http://schemas.microsoft.com/office/drawing/2014/main" id="{D6ECAF39-4F93-9379-CDBD-3CA7BA756608}"/>
                  </a:ext>
                </a:extLst>
              </p:cNvPr>
              <p:cNvSpPr/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2" name="Freeform: Shape 3121">
                <a:extLst>
                  <a:ext uri="{FF2B5EF4-FFF2-40B4-BE49-F238E27FC236}">
                    <a16:creationId xmlns:a16="http://schemas.microsoft.com/office/drawing/2014/main" id="{22CA48B9-96F1-8C78-2864-8E2A9698DACA}"/>
                  </a:ext>
                </a:extLst>
              </p:cNvPr>
              <p:cNvSpPr/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3" name="Freeform: Shape 3122">
                <a:extLst>
                  <a:ext uri="{FF2B5EF4-FFF2-40B4-BE49-F238E27FC236}">
                    <a16:creationId xmlns:a16="http://schemas.microsoft.com/office/drawing/2014/main" id="{5A6C2FC1-8D59-0772-B121-E55388ECCC0F}"/>
                  </a:ext>
                </a:extLst>
              </p:cNvPr>
              <p:cNvSpPr/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4" name="Freeform: Shape 3123">
                <a:extLst>
                  <a:ext uri="{FF2B5EF4-FFF2-40B4-BE49-F238E27FC236}">
                    <a16:creationId xmlns:a16="http://schemas.microsoft.com/office/drawing/2014/main" id="{0700EED9-DE9A-88AB-AE69-17438010C529}"/>
                  </a:ext>
                </a:extLst>
              </p:cNvPr>
              <p:cNvSpPr/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5" name="Freeform: Shape 3124">
                <a:extLst>
                  <a:ext uri="{FF2B5EF4-FFF2-40B4-BE49-F238E27FC236}">
                    <a16:creationId xmlns:a16="http://schemas.microsoft.com/office/drawing/2014/main" id="{F82CCE7D-5F04-2A2C-CEFD-401939BAB26E}"/>
                  </a:ext>
                </a:extLst>
              </p:cNvPr>
              <p:cNvSpPr/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6" name="Freeform: Shape 3125">
                <a:extLst>
                  <a:ext uri="{FF2B5EF4-FFF2-40B4-BE49-F238E27FC236}">
                    <a16:creationId xmlns:a16="http://schemas.microsoft.com/office/drawing/2014/main" id="{0DB7C118-0CAD-F9AB-A716-74629988DA60}"/>
                  </a:ext>
                </a:extLst>
              </p:cNvPr>
              <p:cNvSpPr/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7" name="Freeform: Shape 3126">
                <a:extLst>
                  <a:ext uri="{FF2B5EF4-FFF2-40B4-BE49-F238E27FC236}">
                    <a16:creationId xmlns:a16="http://schemas.microsoft.com/office/drawing/2014/main" id="{56908C28-7701-61C9-EFC5-34FCE4004DE1}"/>
                  </a:ext>
                </a:extLst>
              </p:cNvPr>
              <p:cNvSpPr/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8" name="Freeform: Shape 3127">
                <a:extLst>
                  <a:ext uri="{FF2B5EF4-FFF2-40B4-BE49-F238E27FC236}">
                    <a16:creationId xmlns:a16="http://schemas.microsoft.com/office/drawing/2014/main" id="{59AC16F4-5CAB-D365-13E8-164011C8E3F7}"/>
                  </a:ext>
                </a:extLst>
              </p:cNvPr>
              <p:cNvSpPr/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9" name="Freeform: Shape 3128">
                <a:extLst>
                  <a:ext uri="{FF2B5EF4-FFF2-40B4-BE49-F238E27FC236}">
                    <a16:creationId xmlns:a16="http://schemas.microsoft.com/office/drawing/2014/main" id="{830C0CD7-79D9-39D0-3730-15B347F3A168}"/>
                  </a:ext>
                </a:extLst>
              </p:cNvPr>
              <p:cNvSpPr/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0" name="Freeform: Shape 3129">
                <a:extLst>
                  <a:ext uri="{FF2B5EF4-FFF2-40B4-BE49-F238E27FC236}">
                    <a16:creationId xmlns:a16="http://schemas.microsoft.com/office/drawing/2014/main" id="{91263C32-684C-6B18-A9F3-C55DDCE5C198}"/>
                  </a:ext>
                </a:extLst>
              </p:cNvPr>
              <p:cNvSpPr/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1" name="Freeform: Shape 3130">
                <a:extLst>
                  <a:ext uri="{FF2B5EF4-FFF2-40B4-BE49-F238E27FC236}">
                    <a16:creationId xmlns:a16="http://schemas.microsoft.com/office/drawing/2014/main" id="{01D34C56-470C-A17A-BDE0-33C54FFCBDBC}"/>
                  </a:ext>
                </a:extLst>
              </p:cNvPr>
              <p:cNvSpPr/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2" name="Freeform: Shape 3131">
                <a:extLst>
                  <a:ext uri="{FF2B5EF4-FFF2-40B4-BE49-F238E27FC236}">
                    <a16:creationId xmlns:a16="http://schemas.microsoft.com/office/drawing/2014/main" id="{F230FBEB-41D2-3C1A-610A-6364EB1E0FCC}"/>
                  </a:ext>
                </a:extLst>
              </p:cNvPr>
              <p:cNvSpPr/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3" name="Freeform: Shape 3132">
                <a:extLst>
                  <a:ext uri="{FF2B5EF4-FFF2-40B4-BE49-F238E27FC236}">
                    <a16:creationId xmlns:a16="http://schemas.microsoft.com/office/drawing/2014/main" id="{F23AAA18-4BA5-4514-DA0A-AB6518DE0617}"/>
                  </a:ext>
                </a:extLst>
              </p:cNvPr>
              <p:cNvSpPr/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4" name="Freeform: Shape 3133">
                <a:extLst>
                  <a:ext uri="{FF2B5EF4-FFF2-40B4-BE49-F238E27FC236}">
                    <a16:creationId xmlns:a16="http://schemas.microsoft.com/office/drawing/2014/main" id="{74929CD6-2065-213B-7978-27CD860E3400}"/>
                  </a:ext>
                </a:extLst>
              </p:cNvPr>
              <p:cNvSpPr/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5" name="Freeform: Shape 3134">
                <a:extLst>
                  <a:ext uri="{FF2B5EF4-FFF2-40B4-BE49-F238E27FC236}">
                    <a16:creationId xmlns:a16="http://schemas.microsoft.com/office/drawing/2014/main" id="{51C92548-79A7-2952-3DAC-01BB24B3F3EF}"/>
                  </a:ext>
                </a:extLst>
              </p:cNvPr>
              <p:cNvSpPr/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6" name="Freeform: Shape 3135">
                <a:extLst>
                  <a:ext uri="{FF2B5EF4-FFF2-40B4-BE49-F238E27FC236}">
                    <a16:creationId xmlns:a16="http://schemas.microsoft.com/office/drawing/2014/main" id="{872A7EBB-98F7-5584-5C0D-A932A203D5E0}"/>
                  </a:ext>
                </a:extLst>
              </p:cNvPr>
              <p:cNvSpPr/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7" name="Freeform: Shape 3136">
                <a:extLst>
                  <a:ext uri="{FF2B5EF4-FFF2-40B4-BE49-F238E27FC236}">
                    <a16:creationId xmlns:a16="http://schemas.microsoft.com/office/drawing/2014/main" id="{AEF22558-BC35-1E54-769A-D7960CCFD4FF}"/>
                  </a:ext>
                </a:extLst>
              </p:cNvPr>
              <p:cNvSpPr/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8" name="Freeform: Shape 3137">
                <a:extLst>
                  <a:ext uri="{FF2B5EF4-FFF2-40B4-BE49-F238E27FC236}">
                    <a16:creationId xmlns:a16="http://schemas.microsoft.com/office/drawing/2014/main" id="{A3EA5F16-5D26-0110-D833-FBFB4FA56A5B}"/>
                  </a:ext>
                </a:extLst>
              </p:cNvPr>
              <p:cNvSpPr/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9" name="Freeform: Shape 3138">
                <a:extLst>
                  <a:ext uri="{FF2B5EF4-FFF2-40B4-BE49-F238E27FC236}">
                    <a16:creationId xmlns:a16="http://schemas.microsoft.com/office/drawing/2014/main" id="{617DBEF7-BFD4-852A-F45F-DF64BA9468DC}"/>
                  </a:ext>
                </a:extLst>
              </p:cNvPr>
              <p:cNvSpPr/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0" name="Freeform: Shape 3139">
                <a:extLst>
                  <a:ext uri="{FF2B5EF4-FFF2-40B4-BE49-F238E27FC236}">
                    <a16:creationId xmlns:a16="http://schemas.microsoft.com/office/drawing/2014/main" id="{4DB1BC29-1A53-0A41-7ED4-B93754FFA942}"/>
                  </a:ext>
                </a:extLst>
              </p:cNvPr>
              <p:cNvSpPr/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1" name="Freeform: Shape 3140">
                <a:extLst>
                  <a:ext uri="{FF2B5EF4-FFF2-40B4-BE49-F238E27FC236}">
                    <a16:creationId xmlns:a16="http://schemas.microsoft.com/office/drawing/2014/main" id="{99BA3E79-4D0B-36B4-E3CD-72DC0D774505}"/>
                  </a:ext>
                </a:extLst>
              </p:cNvPr>
              <p:cNvSpPr/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2" name="Freeform: Shape 3141">
                <a:extLst>
                  <a:ext uri="{FF2B5EF4-FFF2-40B4-BE49-F238E27FC236}">
                    <a16:creationId xmlns:a16="http://schemas.microsoft.com/office/drawing/2014/main" id="{F9A7F492-4480-8C6E-890E-8A48EBB510C6}"/>
                  </a:ext>
                </a:extLst>
              </p:cNvPr>
              <p:cNvSpPr/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3" name="Freeform: Shape 3142">
                <a:extLst>
                  <a:ext uri="{FF2B5EF4-FFF2-40B4-BE49-F238E27FC236}">
                    <a16:creationId xmlns:a16="http://schemas.microsoft.com/office/drawing/2014/main" id="{EFC228D7-BDDC-079A-3DC2-DF264F12E71E}"/>
                  </a:ext>
                </a:extLst>
              </p:cNvPr>
              <p:cNvSpPr/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4" name="Freeform: Shape 3143">
                <a:extLst>
                  <a:ext uri="{FF2B5EF4-FFF2-40B4-BE49-F238E27FC236}">
                    <a16:creationId xmlns:a16="http://schemas.microsoft.com/office/drawing/2014/main" id="{73A486C5-78C7-7D27-9C80-3DACFA5E1344}"/>
                  </a:ext>
                </a:extLst>
              </p:cNvPr>
              <p:cNvSpPr/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5" name="Freeform: Shape 3144">
                <a:extLst>
                  <a:ext uri="{FF2B5EF4-FFF2-40B4-BE49-F238E27FC236}">
                    <a16:creationId xmlns:a16="http://schemas.microsoft.com/office/drawing/2014/main" id="{FE465368-8E91-5D55-DC7F-9193290469A7}"/>
                  </a:ext>
                </a:extLst>
              </p:cNvPr>
              <p:cNvSpPr/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6" name="Freeform: Shape 3145">
                <a:extLst>
                  <a:ext uri="{FF2B5EF4-FFF2-40B4-BE49-F238E27FC236}">
                    <a16:creationId xmlns:a16="http://schemas.microsoft.com/office/drawing/2014/main" id="{8DAB329A-D085-9F5A-E581-AD31E508E1DF}"/>
                  </a:ext>
                </a:extLst>
              </p:cNvPr>
              <p:cNvSpPr/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7" name="Freeform: Shape 3146">
                <a:extLst>
                  <a:ext uri="{FF2B5EF4-FFF2-40B4-BE49-F238E27FC236}">
                    <a16:creationId xmlns:a16="http://schemas.microsoft.com/office/drawing/2014/main" id="{02A0A8AC-2B64-E2D7-BB07-FDECE76B2046}"/>
                  </a:ext>
                </a:extLst>
              </p:cNvPr>
              <p:cNvSpPr/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8" name="Freeform: Shape 3147">
                <a:extLst>
                  <a:ext uri="{FF2B5EF4-FFF2-40B4-BE49-F238E27FC236}">
                    <a16:creationId xmlns:a16="http://schemas.microsoft.com/office/drawing/2014/main" id="{FB7C6EDF-320A-E315-10CA-FA1C321643B2}"/>
                  </a:ext>
                </a:extLst>
              </p:cNvPr>
              <p:cNvSpPr/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9" name="Freeform: Shape 3148">
                <a:extLst>
                  <a:ext uri="{FF2B5EF4-FFF2-40B4-BE49-F238E27FC236}">
                    <a16:creationId xmlns:a16="http://schemas.microsoft.com/office/drawing/2014/main" id="{EC557945-40BF-9B8C-2A83-EF7F72F606D3}"/>
                  </a:ext>
                </a:extLst>
              </p:cNvPr>
              <p:cNvSpPr/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0" name="Freeform: Shape 3149">
                <a:extLst>
                  <a:ext uri="{FF2B5EF4-FFF2-40B4-BE49-F238E27FC236}">
                    <a16:creationId xmlns:a16="http://schemas.microsoft.com/office/drawing/2014/main" id="{C41BF012-7517-DAFD-AA76-35CEF5B5F459}"/>
                  </a:ext>
                </a:extLst>
              </p:cNvPr>
              <p:cNvSpPr/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1" name="Freeform: Shape 3150">
                <a:extLst>
                  <a:ext uri="{FF2B5EF4-FFF2-40B4-BE49-F238E27FC236}">
                    <a16:creationId xmlns:a16="http://schemas.microsoft.com/office/drawing/2014/main" id="{78F3B4DC-1239-A158-B1BF-5E8D2264F846}"/>
                  </a:ext>
                </a:extLst>
              </p:cNvPr>
              <p:cNvSpPr/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2" name="Freeform: Shape 3151">
                <a:extLst>
                  <a:ext uri="{FF2B5EF4-FFF2-40B4-BE49-F238E27FC236}">
                    <a16:creationId xmlns:a16="http://schemas.microsoft.com/office/drawing/2014/main" id="{E2E607B4-7C14-6065-F7F2-A7E2D099EDE4}"/>
                  </a:ext>
                </a:extLst>
              </p:cNvPr>
              <p:cNvSpPr/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3" name="Freeform: Shape 3152">
                <a:extLst>
                  <a:ext uri="{FF2B5EF4-FFF2-40B4-BE49-F238E27FC236}">
                    <a16:creationId xmlns:a16="http://schemas.microsoft.com/office/drawing/2014/main" id="{2A6C04E3-874C-22D7-8D81-1231CDE06FB8}"/>
                  </a:ext>
                </a:extLst>
              </p:cNvPr>
              <p:cNvSpPr/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4" name="Freeform: Shape 3153">
                <a:extLst>
                  <a:ext uri="{FF2B5EF4-FFF2-40B4-BE49-F238E27FC236}">
                    <a16:creationId xmlns:a16="http://schemas.microsoft.com/office/drawing/2014/main" id="{E9E961CE-1C67-B56E-63B8-9A9402B74503}"/>
                  </a:ext>
                </a:extLst>
              </p:cNvPr>
              <p:cNvSpPr/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5" name="Freeform: Shape 3154">
                <a:extLst>
                  <a:ext uri="{FF2B5EF4-FFF2-40B4-BE49-F238E27FC236}">
                    <a16:creationId xmlns:a16="http://schemas.microsoft.com/office/drawing/2014/main" id="{E3FF6936-8AD0-3D4D-CEEA-A5C335585678}"/>
                  </a:ext>
                </a:extLst>
              </p:cNvPr>
              <p:cNvSpPr/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6" name="Freeform: Shape 3155">
                <a:extLst>
                  <a:ext uri="{FF2B5EF4-FFF2-40B4-BE49-F238E27FC236}">
                    <a16:creationId xmlns:a16="http://schemas.microsoft.com/office/drawing/2014/main" id="{3FB7E831-69F4-F391-E561-AE154871913D}"/>
                  </a:ext>
                </a:extLst>
              </p:cNvPr>
              <p:cNvSpPr/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7" name="Freeform: Shape 3156">
                <a:extLst>
                  <a:ext uri="{FF2B5EF4-FFF2-40B4-BE49-F238E27FC236}">
                    <a16:creationId xmlns:a16="http://schemas.microsoft.com/office/drawing/2014/main" id="{1235DB9A-6471-97E1-38EE-3B77E1FFC541}"/>
                  </a:ext>
                </a:extLst>
              </p:cNvPr>
              <p:cNvSpPr/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8" name="Freeform: Shape 3157">
                <a:extLst>
                  <a:ext uri="{FF2B5EF4-FFF2-40B4-BE49-F238E27FC236}">
                    <a16:creationId xmlns:a16="http://schemas.microsoft.com/office/drawing/2014/main" id="{5F0B89F5-E2B2-EB8D-8353-BE68F131B5F7}"/>
                  </a:ext>
                </a:extLst>
              </p:cNvPr>
              <p:cNvSpPr/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9" name="Freeform: Shape 3158">
                <a:extLst>
                  <a:ext uri="{FF2B5EF4-FFF2-40B4-BE49-F238E27FC236}">
                    <a16:creationId xmlns:a16="http://schemas.microsoft.com/office/drawing/2014/main" id="{B6FE1265-1927-3551-BA14-7C589A79C42D}"/>
                  </a:ext>
                </a:extLst>
              </p:cNvPr>
              <p:cNvSpPr/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0" name="Freeform: Shape 3159">
                <a:extLst>
                  <a:ext uri="{FF2B5EF4-FFF2-40B4-BE49-F238E27FC236}">
                    <a16:creationId xmlns:a16="http://schemas.microsoft.com/office/drawing/2014/main" id="{41596C66-4480-A1D0-62A2-BD9E883388B6}"/>
                  </a:ext>
                </a:extLst>
              </p:cNvPr>
              <p:cNvSpPr/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1" name="Freeform: Shape 3160">
                <a:extLst>
                  <a:ext uri="{FF2B5EF4-FFF2-40B4-BE49-F238E27FC236}">
                    <a16:creationId xmlns:a16="http://schemas.microsoft.com/office/drawing/2014/main" id="{AB372513-4433-E2A8-2A24-C823203B77A9}"/>
                  </a:ext>
                </a:extLst>
              </p:cNvPr>
              <p:cNvSpPr/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2" name="Freeform: Shape 3161">
                <a:extLst>
                  <a:ext uri="{FF2B5EF4-FFF2-40B4-BE49-F238E27FC236}">
                    <a16:creationId xmlns:a16="http://schemas.microsoft.com/office/drawing/2014/main" id="{58127E7C-4C74-C1D5-B30A-CC8F59F40F15}"/>
                  </a:ext>
                </a:extLst>
              </p:cNvPr>
              <p:cNvSpPr/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3" name="Freeform: Shape 3162">
                <a:extLst>
                  <a:ext uri="{FF2B5EF4-FFF2-40B4-BE49-F238E27FC236}">
                    <a16:creationId xmlns:a16="http://schemas.microsoft.com/office/drawing/2014/main" id="{FC3F2842-3429-66AE-F3DB-C7C13B35EA81}"/>
                  </a:ext>
                </a:extLst>
              </p:cNvPr>
              <p:cNvSpPr/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4" name="Freeform: Shape 3163">
                <a:extLst>
                  <a:ext uri="{FF2B5EF4-FFF2-40B4-BE49-F238E27FC236}">
                    <a16:creationId xmlns:a16="http://schemas.microsoft.com/office/drawing/2014/main" id="{8773C6E9-4923-B972-52C6-7B7616CB6FA7}"/>
                  </a:ext>
                </a:extLst>
              </p:cNvPr>
              <p:cNvSpPr/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5" name="Freeform: Shape 3164">
                <a:extLst>
                  <a:ext uri="{FF2B5EF4-FFF2-40B4-BE49-F238E27FC236}">
                    <a16:creationId xmlns:a16="http://schemas.microsoft.com/office/drawing/2014/main" id="{73730B86-CF4F-5917-8CE4-854CF8D61F94}"/>
                  </a:ext>
                </a:extLst>
              </p:cNvPr>
              <p:cNvSpPr/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6" name="Freeform: Shape 3165">
                <a:extLst>
                  <a:ext uri="{FF2B5EF4-FFF2-40B4-BE49-F238E27FC236}">
                    <a16:creationId xmlns:a16="http://schemas.microsoft.com/office/drawing/2014/main" id="{D1C27507-2619-70A7-3B91-82624F817C24}"/>
                  </a:ext>
                </a:extLst>
              </p:cNvPr>
              <p:cNvSpPr/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7" name="Freeform: Shape 3166">
                <a:extLst>
                  <a:ext uri="{FF2B5EF4-FFF2-40B4-BE49-F238E27FC236}">
                    <a16:creationId xmlns:a16="http://schemas.microsoft.com/office/drawing/2014/main" id="{D761200B-9165-5257-E179-4349B462A7BB}"/>
                  </a:ext>
                </a:extLst>
              </p:cNvPr>
              <p:cNvSpPr/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8" name="Freeform: Shape 3167">
                <a:extLst>
                  <a:ext uri="{FF2B5EF4-FFF2-40B4-BE49-F238E27FC236}">
                    <a16:creationId xmlns:a16="http://schemas.microsoft.com/office/drawing/2014/main" id="{A1552FEC-84E4-506B-A345-6EF0C9A37523}"/>
                  </a:ext>
                </a:extLst>
              </p:cNvPr>
              <p:cNvSpPr/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9" name="Freeform: Shape 3168">
                <a:extLst>
                  <a:ext uri="{FF2B5EF4-FFF2-40B4-BE49-F238E27FC236}">
                    <a16:creationId xmlns:a16="http://schemas.microsoft.com/office/drawing/2014/main" id="{B970E01A-FB9C-5717-5C31-2538FD17CAA8}"/>
                  </a:ext>
                </a:extLst>
              </p:cNvPr>
              <p:cNvSpPr/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0" name="Freeform: Shape 3169">
                <a:extLst>
                  <a:ext uri="{FF2B5EF4-FFF2-40B4-BE49-F238E27FC236}">
                    <a16:creationId xmlns:a16="http://schemas.microsoft.com/office/drawing/2014/main" id="{FFDF6321-B358-B2F6-8B1C-AF963458A683}"/>
                  </a:ext>
                </a:extLst>
              </p:cNvPr>
              <p:cNvSpPr/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1" name="Freeform: Shape 3170">
                <a:extLst>
                  <a:ext uri="{FF2B5EF4-FFF2-40B4-BE49-F238E27FC236}">
                    <a16:creationId xmlns:a16="http://schemas.microsoft.com/office/drawing/2014/main" id="{117F5BE8-8A3D-E85B-AE50-EF12C6D3D840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2" name="Freeform: Shape 3171">
                <a:extLst>
                  <a:ext uri="{FF2B5EF4-FFF2-40B4-BE49-F238E27FC236}">
                    <a16:creationId xmlns:a16="http://schemas.microsoft.com/office/drawing/2014/main" id="{B02F07C8-5D60-0901-1557-4DBE200B4E95}"/>
                  </a:ext>
                </a:extLst>
              </p:cNvPr>
              <p:cNvSpPr/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3" name="Freeform: Shape 3172">
                <a:extLst>
                  <a:ext uri="{FF2B5EF4-FFF2-40B4-BE49-F238E27FC236}">
                    <a16:creationId xmlns:a16="http://schemas.microsoft.com/office/drawing/2014/main" id="{8D2CBBD4-59CB-7C9F-98BB-2103F873F6ED}"/>
                  </a:ext>
                </a:extLst>
              </p:cNvPr>
              <p:cNvSpPr/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4" name="Freeform: Shape 3173">
                <a:extLst>
                  <a:ext uri="{FF2B5EF4-FFF2-40B4-BE49-F238E27FC236}">
                    <a16:creationId xmlns:a16="http://schemas.microsoft.com/office/drawing/2014/main" id="{B9FE3DE4-A18C-B909-D50E-E2CEB0CC4A86}"/>
                  </a:ext>
                </a:extLst>
              </p:cNvPr>
              <p:cNvSpPr/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5" name="Freeform: Shape 3174">
                <a:extLst>
                  <a:ext uri="{FF2B5EF4-FFF2-40B4-BE49-F238E27FC236}">
                    <a16:creationId xmlns:a16="http://schemas.microsoft.com/office/drawing/2014/main" id="{69CB2309-E1D7-7B20-EC56-57F6B773DE30}"/>
                  </a:ext>
                </a:extLst>
              </p:cNvPr>
              <p:cNvSpPr/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6" name="Freeform: Shape 3175">
                <a:extLst>
                  <a:ext uri="{FF2B5EF4-FFF2-40B4-BE49-F238E27FC236}">
                    <a16:creationId xmlns:a16="http://schemas.microsoft.com/office/drawing/2014/main" id="{C1FA390B-88E7-EBBB-8703-DCD69FCF04AF}"/>
                  </a:ext>
                </a:extLst>
              </p:cNvPr>
              <p:cNvSpPr/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7" name="Freeform: Shape 3176">
                <a:extLst>
                  <a:ext uri="{FF2B5EF4-FFF2-40B4-BE49-F238E27FC236}">
                    <a16:creationId xmlns:a16="http://schemas.microsoft.com/office/drawing/2014/main" id="{2C519D6E-EFE5-4A68-A0C5-D996CEC97F04}"/>
                  </a:ext>
                </a:extLst>
              </p:cNvPr>
              <p:cNvSpPr/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8" name="Freeform: Shape 3177">
                <a:extLst>
                  <a:ext uri="{FF2B5EF4-FFF2-40B4-BE49-F238E27FC236}">
                    <a16:creationId xmlns:a16="http://schemas.microsoft.com/office/drawing/2014/main" id="{15FE96C4-B4FE-6B84-A038-3AA3ADE8B411}"/>
                  </a:ext>
                </a:extLst>
              </p:cNvPr>
              <p:cNvSpPr/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9" name="Freeform: Shape 3178">
                <a:extLst>
                  <a:ext uri="{FF2B5EF4-FFF2-40B4-BE49-F238E27FC236}">
                    <a16:creationId xmlns:a16="http://schemas.microsoft.com/office/drawing/2014/main" id="{E52B0F14-CF96-391B-9E38-C84CB12D0846}"/>
                  </a:ext>
                </a:extLst>
              </p:cNvPr>
              <p:cNvSpPr/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0" name="Freeform: Shape 3179">
                <a:extLst>
                  <a:ext uri="{FF2B5EF4-FFF2-40B4-BE49-F238E27FC236}">
                    <a16:creationId xmlns:a16="http://schemas.microsoft.com/office/drawing/2014/main" id="{E0D05557-DD51-55EB-7F5E-5C58366FEE4C}"/>
                  </a:ext>
                </a:extLst>
              </p:cNvPr>
              <p:cNvSpPr/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1" name="Freeform: Shape 3180">
                <a:extLst>
                  <a:ext uri="{FF2B5EF4-FFF2-40B4-BE49-F238E27FC236}">
                    <a16:creationId xmlns:a16="http://schemas.microsoft.com/office/drawing/2014/main" id="{1289CDB2-97DC-9A28-C3C6-F558C7E61583}"/>
                  </a:ext>
                </a:extLst>
              </p:cNvPr>
              <p:cNvSpPr/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2" name="Freeform: Shape 3181">
                <a:extLst>
                  <a:ext uri="{FF2B5EF4-FFF2-40B4-BE49-F238E27FC236}">
                    <a16:creationId xmlns:a16="http://schemas.microsoft.com/office/drawing/2014/main" id="{D3E537FC-551A-3044-57AF-6ABE8B3C0796}"/>
                  </a:ext>
                </a:extLst>
              </p:cNvPr>
              <p:cNvSpPr/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3" name="Freeform: Shape 3182">
                <a:extLst>
                  <a:ext uri="{FF2B5EF4-FFF2-40B4-BE49-F238E27FC236}">
                    <a16:creationId xmlns:a16="http://schemas.microsoft.com/office/drawing/2014/main" id="{11341B42-77AD-6336-F7E1-AC8B814DB71F}"/>
                  </a:ext>
                </a:extLst>
              </p:cNvPr>
              <p:cNvSpPr/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4" name="Freeform: Shape 3183">
                <a:extLst>
                  <a:ext uri="{FF2B5EF4-FFF2-40B4-BE49-F238E27FC236}">
                    <a16:creationId xmlns:a16="http://schemas.microsoft.com/office/drawing/2014/main" id="{97B1EF09-809A-D5FF-F6C3-924B9B463C5E}"/>
                  </a:ext>
                </a:extLst>
              </p:cNvPr>
              <p:cNvSpPr/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5" name="Freeform: Shape 3184">
                <a:extLst>
                  <a:ext uri="{FF2B5EF4-FFF2-40B4-BE49-F238E27FC236}">
                    <a16:creationId xmlns:a16="http://schemas.microsoft.com/office/drawing/2014/main" id="{23F769F3-2B2B-975D-946F-FBED52DC79B9}"/>
                  </a:ext>
                </a:extLst>
              </p:cNvPr>
              <p:cNvSpPr/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6" name="Freeform: Shape 3185">
                <a:extLst>
                  <a:ext uri="{FF2B5EF4-FFF2-40B4-BE49-F238E27FC236}">
                    <a16:creationId xmlns:a16="http://schemas.microsoft.com/office/drawing/2014/main" id="{2513C12B-DCF6-6DBC-8BEA-1C665F9736DC}"/>
                  </a:ext>
                </a:extLst>
              </p:cNvPr>
              <p:cNvSpPr/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7" name="Freeform: Shape 3186">
                <a:extLst>
                  <a:ext uri="{FF2B5EF4-FFF2-40B4-BE49-F238E27FC236}">
                    <a16:creationId xmlns:a16="http://schemas.microsoft.com/office/drawing/2014/main" id="{0515DFC5-B9D4-9B82-5806-8361615692B9}"/>
                  </a:ext>
                </a:extLst>
              </p:cNvPr>
              <p:cNvSpPr/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8" name="Freeform: Shape 3187">
                <a:extLst>
                  <a:ext uri="{FF2B5EF4-FFF2-40B4-BE49-F238E27FC236}">
                    <a16:creationId xmlns:a16="http://schemas.microsoft.com/office/drawing/2014/main" id="{79B74D61-D687-8065-5242-2FCCA4C712C5}"/>
                  </a:ext>
                </a:extLst>
              </p:cNvPr>
              <p:cNvSpPr/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9" name="Freeform: Shape 3188">
                <a:extLst>
                  <a:ext uri="{FF2B5EF4-FFF2-40B4-BE49-F238E27FC236}">
                    <a16:creationId xmlns:a16="http://schemas.microsoft.com/office/drawing/2014/main" id="{A27C60B5-A2C5-8684-F5A8-0E70D23B3D68}"/>
                  </a:ext>
                </a:extLst>
              </p:cNvPr>
              <p:cNvSpPr/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0" name="Freeform: Shape 3189">
                <a:extLst>
                  <a:ext uri="{FF2B5EF4-FFF2-40B4-BE49-F238E27FC236}">
                    <a16:creationId xmlns:a16="http://schemas.microsoft.com/office/drawing/2014/main" id="{F494254D-862F-6989-6CFB-6ACF80AA52BE}"/>
                  </a:ext>
                </a:extLst>
              </p:cNvPr>
              <p:cNvSpPr/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1" name="Freeform: Shape 3190">
                <a:extLst>
                  <a:ext uri="{FF2B5EF4-FFF2-40B4-BE49-F238E27FC236}">
                    <a16:creationId xmlns:a16="http://schemas.microsoft.com/office/drawing/2014/main" id="{55E19183-4F13-A2E5-E3C3-8F1933CFC77E}"/>
                  </a:ext>
                </a:extLst>
              </p:cNvPr>
              <p:cNvSpPr/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2" name="Freeform: Shape 3191">
                <a:extLst>
                  <a:ext uri="{FF2B5EF4-FFF2-40B4-BE49-F238E27FC236}">
                    <a16:creationId xmlns:a16="http://schemas.microsoft.com/office/drawing/2014/main" id="{5192029E-7AF6-6E6A-9753-EE24E473FBBB}"/>
                  </a:ext>
                </a:extLst>
              </p:cNvPr>
              <p:cNvSpPr/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3" name="Freeform: Shape 3192">
                <a:extLst>
                  <a:ext uri="{FF2B5EF4-FFF2-40B4-BE49-F238E27FC236}">
                    <a16:creationId xmlns:a16="http://schemas.microsoft.com/office/drawing/2014/main" id="{396EC664-29C1-5DCE-AD88-764BA04AAEC3}"/>
                  </a:ext>
                </a:extLst>
              </p:cNvPr>
              <p:cNvSpPr/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4" name="Freeform: Shape 3193">
                <a:extLst>
                  <a:ext uri="{FF2B5EF4-FFF2-40B4-BE49-F238E27FC236}">
                    <a16:creationId xmlns:a16="http://schemas.microsoft.com/office/drawing/2014/main" id="{6ED85C32-58F3-3126-B707-B416E5387DA2}"/>
                  </a:ext>
                </a:extLst>
              </p:cNvPr>
              <p:cNvSpPr/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5" name="Freeform: Shape 3194">
                <a:extLst>
                  <a:ext uri="{FF2B5EF4-FFF2-40B4-BE49-F238E27FC236}">
                    <a16:creationId xmlns:a16="http://schemas.microsoft.com/office/drawing/2014/main" id="{33635818-36DB-F770-C228-8B0DCCF865B3}"/>
                  </a:ext>
                </a:extLst>
              </p:cNvPr>
              <p:cNvSpPr/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6" name="Freeform: Shape 3195">
                <a:extLst>
                  <a:ext uri="{FF2B5EF4-FFF2-40B4-BE49-F238E27FC236}">
                    <a16:creationId xmlns:a16="http://schemas.microsoft.com/office/drawing/2014/main" id="{F5DCCDA6-BA19-CC6A-4C7C-906ABF280902}"/>
                  </a:ext>
                </a:extLst>
              </p:cNvPr>
              <p:cNvSpPr/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7" name="Freeform: Shape 3196">
                <a:extLst>
                  <a:ext uri="{FF2B5EF4-FFF2-40B4-BE49-F238E27FC236}">
                    <a16:creationId xmlns:a16="http://schemas.microsoft.com/office/drawing/2014/main" id="{FAE0AD66-9279-A2C2-7403-B593F43C41FC}"/>
                  </a:ext>
                </a:extLst>
              </p:cNvPr>
              <p:cNvSpPr/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8" name="Freeform: Shape 3197">
                <a:extLst>
                  <a:ext uri="{FF2B5EF4-FFF2-40B4-BE49-F238E27FC236}">
                    <a16:creationId xmlns:a16="http://schemas.microsoft.com/office/drawing/2014/main" id="{EBE9CA44-F403-7578-A8A7-2D56F02D47DD}"/>
                  </a:ext>
                </a:extLst>
              </p:cNvPr>
              <p:cNvSpPr/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9" name="Freeform: Shape 3198">
                <a:extLst>
                  <a:ext uri="{FF2B5EF4-FFF2-40B4-BE49-F238E27FC236}">
                    <a16:creationId xmlns:a16="http://schemas.microsoft.com/office/drawing/2014/main" id="{0B287F76-E6F6-7BB2-822A-394A712854E1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0" name="Freeform: Shape 3199">
                <a:extLst>
                  <a:ext uri="{FF2B5EF4-FFF2-40B4-BE49-F238E27FC236}">
                    <a16:creationId xmlns:a16="http://schemas.microsoft.com/office/drawing/2014/main" id="{A6EEF30E-9F45-B561-C531-01859EDEFB74}"/>
                  </a:ext>
                </a:extLst>
              </p:cNvPr>
              <p:cNvSpPr/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1" name="Freeform: Shape 3200">
                <a:extLst>
                  <a:ext uri="{FF2B5EF4-FFF2-40B4-BE49-F238E27FC236}">
                    <a16:creationId xmlns:a16="http://schemas.microsoft.com/office/drawing/2014/main" id="{A2D77831-D914-6CC3-D67A-6D15C8615952}"/>
                  </a:ext>
                </a:extLst>
              </p:cNvPr>
              <p:cNvSpPr/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2" name="Freeform: Shape 3201">
                <a:extLst>
                  <a:ext uri="{FF2B5EF4-FFF2-40B4-BE49-F238E27FC236}">
                    <a16:creationId xmlns:a16="http://schemas.microsoft.com/office/drawing/2014/main" id="{71087DCE-8953-775A-7AAF-AED797504C89}"/>
                  </a:ext>
                </a:extLst>
              </p:cNvPr>
              <p:cNvSpPr/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3" name="Freeform: Shape 3202">
                <a:extLst>
                  <a:ext uri="{FF2B5EF4-FFF2-40B4-BE49-F238E27FC236}">
                    <a16:creationId xmlns:a16="http://schemas.microsoft.com/office/drawing/2014/main" id="{BF89D703-8F68-510A-452D-0BEC22F045BE}"/>
                  </a:ext>
                </a:extLst>
              </p:cNvPr>
              <p:cNvSpPr/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4" name="Freeform: Shape 3203">
                <a:extLst>
                  <a:ext uri="{FF2B5EF4-FFF2-40B4-BE49-F238E27FC236}">
                    <a16:creationId xmlns:a16="http://schemas.microsoft.com/office/drawing/2014/main" id="{EE63A073-73EB-5DA5-0044-CC279F3F8DBC}"/>
                  </a:ext>
                </a:extLst>
              </p:cNvPr>
              <p:cNvSpPr/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5" name="Freeform: Shape 3204">
                <a:extLst>
                  <a:ext uri="{FF2B5EF4-FFF2-40B4-BE49-F238E27FC236}">
                    <a16:creationId xmlns:a16="http://schemas.microsoft.com/office/drawing/2014/main" id="{27796E04-0345-D7DB-B503-BEA92BE34CFB}"/>
                  </a:ext>
                </a:extLst>
              </p:cNvPr>
              <p:cNvSpPr/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6" name="Freeform: Shape 3205">
                <a:extLst>
                  <a:ext uri="{FF2B5EF4-FFF2-40B4-BE49-F238E27FC236}">
                    <a16:creationId xmlns:a16="http://schemas.microsoft.com/office/drawing/2014/main" id="{4950B68B-B121-F53E-5782-008C14EA7D39}"/>
                  </a:ext>
                </a:extLst>
              </p:cNvPr>
              <p:cNvSpPr/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7" name="Freeform: Shape 3206">
                <a:extLst>
                  <a:ext uri="{FF2B5EF4-FFF2-40B4-BE49-F238E27FC236}">
                    <a16:creationId xmlns:a16="http://schemas.microsoft.com/office/drawing/2014/main" id="{C5340115-B5BF-D014-F611-D3B24EFEFE9B}"/>
                  </a:ext>
                </a:extLst>
              </p:cNvPr>
              <p:cNvSpPr/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8" name="Freeform: Shape 3207">
                <a:extLst>
                  <a:ext uri="{FF2B5EF4-FFF2-40B4-BE49-F238E27FC236}">
                    <a16:creationId xmlns:a16="http://schemas.microsoft.com/office/drawing/2014/main" id="{76222E19-7790-0811-83BC-261917FF5F44}"/>
                  </a:ext>
                </a:extLst>
              </p:cNvPr>
              <p:cNvSpPr/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9" name="Freeform: Shape 3208">
                <a:extLst>
                  <a:ext uri="{FF2B5EF4-FFF2-40B4-BE49-F238E27FC236}">
                    <a16:creationId xmlns:a16="http://schemas.microsoft.com/office/drawing/2014/main" id="{CB406792-6CFE-C8B4-2037-C828DE87B991}"/>
                  </a:ext>
                </a:extLst>
              </p:cNvPr>
              <p:cNvSpPr/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0" name="Freeform: Shape 3209">
                <a:extLst>
                  <a:ext uri="{FF2B5EF4-FFF2-40B4-BE49-F238E27FC236}">
                    <a16:creationId xmlns:a16="http://schemas.microsoft.com/office/drawing/2014/main" id="{F0157D9F-7E70-7C4B-E7E3-66FB4E31C408}"/>
                  </a:ext>
                </a:extLst>
              </p:cNvPr>
              <p:cNvSpPr/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319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69000">
              <a:srgbClr val="14345A"/>
            </a:gs>
            <a:gs pos="0">
              <a:srgbClr val="3184A0"/>
            </a:gs>
            <a:gs pos="100000">
              <a:srgbClr val="0C1E4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2" name="Group 3421">
            <a:extLst>
              <a:ext uri="{FF2B5EF4-FFF2-40B4-BE49-F238E27FC236}">
                <a16:creationId xmlns:a16="http://schemas.microsoft.com/office/drawing/2014/main" id="{8CE263B8-CA23-489E-11E2-599755637192}"/>
              </a:ext>
            </a:extLst>
          </p:cNvPr>
          <p:cNvGrpSpPr/>
          <p:nvPr userDrawn="1"/>
        </p:nvGrpSpPr>
        <p:grpSpPr>
          <a:xfrm>
            <a:off x="-182991" y="-432202"/>
            <a:ext cx="12557983" cy="7722405"/>
            <a:chOff x="-182991" y="-432202"/>
            <a:chExt cx="12557983" cy="7722405"/>
          </a:xfrm>
        </p:grpSpPr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9ABB9295-8B0E-DB9F-09E4-EDDF7DF479DB}"/>
                </a:ext>
              </a:extLst>
            </p:cNvPr>
            <p:cNvSpPr/>
            <p:nvPr/>
          </p:nvSpPr>
          <p:spPr>
            <a:xfrm>
              <a:off x="-182991" y="39514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055B97C2-E114-ED49-340E-9A652E5E92B9}"/>
                </a:ext>
              </a:extLst>
            </p:cNvPr>
            <p:cNvSpPr/>
            <p:nvPr/>
          </p:nvSpPr>
          <p:spPr>
            <a:xfrm>
              <a:off x="-182991" y="835549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457F7D68-F75E-D164-7DF4-1BE76A67836B}"/>
                </a:ext>
              </a:extLst>
            </p:cNvPr>
            <p:cNvSpPr/>
            <p:nvPr/>
          </p:nvSpPr>
          <p:spPr>
            <a:xfrm>
              <a:off x="-182991" y="1275959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C53E3BBF-5CD8-BDF9-37E5-F1E7E062777B}"/>
                </a:ext>
              </a:extLst>
            </p:cNvPr>
            <p:cNvSpPr/>
            <p:nvPr/>
          </p:nvSpPr>
          <p:spPr>
            <a:xfrm>
              <a:off x="-182991" y="171637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EF28F47C-5612-D980-D1DE-EE38F8575B89}"/>
                </a:ext>
              </a:extLst>
            </p:cNvPr>
            <p:cNvSpPr/>
            <p:nvPr/>
          </p:nvSpPr>
          <p:spPr>
            <a:xfrm>
              <a:off x="-182991" y="215678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62F4FA16-D9B9-1EE5-76BD-0B9C129AF00A}"/>
                </a:ext>
              </a:extLst>
            </p:cNvPr>
            <p:cNvSpPr/>
            <p:nvPr/>
          </p:nvSpPr>
          <p:spPr>
            <a:xfrm>
              <a:off x="-182991" y="259719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008B7AD8-A3BF-B0DA-728C-9B38A81CB5EB}"/>
                </a:ext>
              </a:extLst>
            </p:cNvPr>
            <p:cNvSpPr/>
            <p:nvPr/>
          </p:nvSpPr>
          <p:spPr>
            <a:xfrm>
              <a:off x="-182991" y="303760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827E7A2A-1B79-4075-5646-02B4EEF3D5E2}"/>
                </a:ext>
              </a:extLst>
            </p:cNvPr>
            <p:cNvSpPr/>
            <p:nvPr/>
          </p:nvSpPr>
          <p:spPr>
            <a:xfrm>
              <a:off x="-182991" y="347801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1EFED518-B6CC-0921-9CD9-165C41E1A8EE}"/>
                </a:ext>
              </a:extLst>
            </p:cNvPr>
            <p:cNvSpPr/>
            <p:nvPr/>
          </p:nvSpPr>
          <p:spPr>
            <a:xfrm>
              <a:off x="-182991" y="391842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1577E061-C1C7-4216-A6D5-1048D80F8D4F}"/>
                </a:ext>
              </a:extLst>
            </p:cNvPr>
            <p:cNvSpPr/>
            <p:nvPr/>
          </p:nvSpPr>
          <p:spPr>
            <a:xfrm>
              <a:off x="-182991" y="435883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F99F0FEA-9ED8-B9EB-FC0A-822EC2459F3B}"/>
                </a:ext>
              </a:extLst>
            </p:cNvPr>
            <p:cNvSpPr/>
            <p:nvPr/>
          </p:nvSpPr>
          <p:spPr>
            <a:xfrm>
              <a:off x="-182991" y="479924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344CE57E-513D-F369-3395-0283CFF63C13}"/>
                </a:ext>
              </a:extLst>
            </p:cNvPr>
            <p:cNvSpPr/>
            <p:nvPr/>
          </p:nvSpPr>
          <p:spPr>
            <a:xfrm>
              <a:off x="-182991" y="523965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F8C5FEE4-EA13-7D1D-F03E-A232394D905A}"/>
                </a:ext>
              </a:extLst>
            </p:cNvPr>
            <p:cNvSpPr/>
            <p:nvPr/>
          </p:nvSpPr>
          <p:spPr>
            <a:xfrm>
              <a:off x="-182991" y="5680063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FD002EA8-60C6-9C99-222C-F3E97BEF0110}"/>
                </a:ext>
              </a:extLst>
            </p:cNvPr>
            <p:cNvSpPr/>
            <p:nvPr/>
          </p:nvSpPr>
          <p:spPr>
            <a:xfrm>
              <a:off x="-182991" y="6120473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8F13288C-9922-84F5-C97B-9725D34FB85E}"/>
                </a:ext>
              </a:extLst>
            </p:cNvPr>
            <p:cNvSpPr/>
            <p:nvPr/>
          </p:nvSpPr>
          <p:spPr>
            <a:xfrm>
              <a:off x="5181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38561135-633A-C079-EA2B-190D1592B9CA}"/>
                </a:ext>
              </a:extLst>
            </p:cNvPr>
            <p:cNvSpPr/>
            <p:nvPr/>
          </p:nvSpPr>
          <p:spPr>
            <a:xfrm>
              <a:off x="1078106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499540C8-D354-01C6-FF2B-87752A7BC796}"/>
                </a:ext>
              </a:extLst>
            </p:cNvPr>
            <p:cNvSpPr/>
            <p:nvPr/>
          </p:nvSpPr>
          <p:spPr>
            <a:xfrm>
              <a:off x="16380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C2C1F02A-D825-AE80-3B88-B70FEC77FFCB}"/>
                </a:ext>
              </a:extLst>
            </p:cNvPr>
            <p:cNvSpPr/>
            <p:nvPr/>
          </p:nvSpPr>
          <p:spPr>
            <a:xfrm>
              <a:off x="21980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2D216F72-8F35-F573-92DE-3358F9C71ED2}"/>
                </a:ext>
              </a:extLst>
            </p:cNvPr>
            <p:cNvSpPr/>
            <p:nvPr/>
          </p:nvSpPr>
          <p:spPr>
            <a:xfrm>
              <a:off x="27579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13DECB0C-451E-384E-D24D-30F8D8CB182E}"/>
                </a:ext>
              </a:extLst>
            </p:cNvPr>
            <p:cNvSpPr/>
            <p:nvPr/>
          </p:nvSpPr>
          <p:spPr>
            <a:xfrm>
              <a:off x="33179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ADA93A07-1FD1-299B-790F-418E13019739}"/>
                </a:ext>
              </a:extLst>
            </p:cNvPr>
            <p:cNvSpPr/>
            <p:nvPr/>
          </p:nvSpPr>
          <p:spPr>
            <a:xfrm>
              <a:off x="3877858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7C642452-BAB6-1A41-736A-54EE4E927D67}"/>
                </a:ext>
              </a:extLst>
            </p:cNvPr>
            <p:cNvSpPr/>
            <p:nvPr/>
          </p:nvSpPr>
          <p:spPr>
            <a:xfrm>
              <a:off x="44378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DEDB125B-5A3E-600F-700C-DBFA1A3E3494}"/>
                </a:ext>
              </a:extLst>
            </p:cNvPr>
            <p:cNvSpPr/>
            <p:nvPr/>
          </p:nvSpPr>
          <p:spPr>
            <a:xfrm>
              <a:off x="4997758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FEE56429-D5A5-B7F5-0D97-327F1EC477D7}"/>
                </a:ext>
              </a:extLst>
            </p:cNvPr>
            <p:cNvSpPr/>
            <p:nvPr/>
          </p:nvSpPr>
          <p:spPr>
            <a:xfrm>
              <a:off x="5998103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4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4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E97C4138-DC32-5CE0-3A45-02094964ACBB}"/>
                </a:ext>
              </a:extLst>
            </p:cNvPr>
            <p:cNvSpPr/>
            <p:nvPr/>
          </p:nvSpPr>
          <p:spPr>
            <a:xfrm>
              <a:off x="6438513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DB0F1328-808B-D870-D244-341857016C5F}"/>
                </a:ext>
              </a:extLst>
            </p:cNvPr>
            <p:cNvSpPr/>
            <p:nvPr/>
          </p:nvSpPr>
          <p:spPr>
            <a:xfrm>
              <a:off x="687892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791A11DE-6417-D926-768E-76536B036FB2}"/>
                </a:ext>
              </a:extLst>
            </p:cNvPr>
            <p:cNvSpPr/>
            <p:nvPr/>
          </p:nvSpPr>
          <p:spPr>
            <a:xfrm>
              <a:off x="731933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30027966-5CC6-A526-550E-612968A02983}"/>
                </a:ext>
              </a:extLst>
            </p:cNvPr>
            <p:cNvSpPr/>
            <p:nvPr/>
          </p:nvSpPr>
          <p:spPr>
            <a:xfrm>
              <a:off x="775974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C1F6512D-3C3C-4825-E272-1DE875265DA8}"/>
                </a:ext>
              </a:extLst>
            </p:cNvPr>
            <p:cNvSpPr/>
            <p:nvPr/>
          </p:nvSpPr>
          <p:spPr>
            <a:xfrm>
              <a:off x="820015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D79260A6-5FAD-49CF-C285-45FE51E591F2}"/>
                </a:ext>
              </a:extLst>
            </p:cNvPr>
            <p:cNvSpPr/>
            <p:nvPr/>
          </p:nvSpPr>
          <p:spPr>
            <a:xfrm>
              <a:off x="864056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A8DC184B-5189-325F-E63B-9D6C3DC05DEE}"/>
                </a:ext>
              </a:extLst>
            </p:cNvPr>
            <p:cNvSpPr/>
            <p:nvPr/>
          </p:nvSpPr>
          <p:spPr>
            <a:xfrm>
              <a:off x="908097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F97236CD-C7DA-CCA0-8DC5-2D374E8E0D03}"/>
                </a:ext>
              </a:extLst>
            </p:cNvPr>
            <p:cNvSpPr/>
            <p:nvPr/>
          </p:nvSpPr>
          <p:spPr>
            <a:xfrm>
              <a:off x="952138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CA5A21D4-E259-C422-A49C-54980C55F817}"/>
                </a:ext>
              </a:extLst>
            </p:cNvPr>
            <p:cNvSpPr/>
            <p:nvPr/>
          </p:nvSpPr>
          <p:spPr>
            <a:xfrm>
              <a:off x="996179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0B4AFC05-EA99-6043-E5AB-90474D4BAFAC}"/>
                </a:ext>
              </a:extLst>
            </p:cNvPr>
            <p:cNvSpPr/>
            <p:nvPr/>
          </p:nvSpPr>
          <p:spPr>
            <a:xfrm>
              <a:off x="1040220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F87C56FE-DB21-08A6-0307-F408AB5E7E8D}"/>
                </a:ext>
              </a:extLst>
            </p:cNvPr>
            <p:cNvSpPr/>
            <p:nvPr/>
          </p:nvSpPr>
          <p:spPr>
            <a:xfrm>
              <a:off x="1084261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5CEBE378-C2F8-BFA2-ABED-D22254C8C352}"/>
                </a:ext>
              </a:extLst>
            </p:cNvPr>
            <p:cNvSpPr/>
            <p:nvPr/>
          </p:nvSpPr>
          <p:spPr>
            <a:xfrm>
              <a:off x="1128302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FEFBD0E9-432D-7673-59F4-2165807B3909}"/>
                </a:ext>
              </a:extLst>
            </p:cNvPr>
            <p:cNvSpPr/>
            <p:nvPr/>
          </p:nvSpPr>
          <p:spPr>
            <a:xfrm>
              <a:off x="1172343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E506C692-149A-86F9-6DC2-F38BC811A08E}"/>
                </a:ext>
              </a:extLst>
            </p:cNvPr>
            <p:cNvSpPr/>
            <p:nvPr/>
          </p:nvSpPr>
          <p:spPr>
            <a:xfrm>
              <a:off x="5560084" y="-432202"/>
              <a:ext cx="6291" cy="7722405"/>
            </a:xfrm>
            <a:custGeom>
              <a:avLst/>
              <a:gdLst>
                <a:gd name="connsiteX0" fmla="*/ 0 w 5589"/>
                <a:gd name="connsiteY0" fmla="*/ 0 h 6860347"/>
                <a:gd name="connsiteX1" fmla="*/ 0 w 5589"/>
                <a:gd name="connsiteY1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89" h="6860347">
                  <a:moveTo>
                    <a:pt x="0" y="0"/>
                  </a:moveTo>
                  <a:lnTo>
                    <a:pt x="0" y="6860347"/>
                  </a:lnTo>
                </a:path>
              </a:pathLst>
            </a:custGeom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9731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5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3.png"/><Relationship Id="rId7" Type="http://schemas.openxmlformats.org/officeDocument/2006/relationships/image" Target="../media/image4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jpg"/><Relationship Id="rId5" Type="http://schemas.openxmlformats.org/officeDocument/2006/relationships/image" Target="../media/image16.png"/><Relationship Id="rId10" Type="http://schemas.openxmlformats.org/officeDocument/2006/relationships/image" Target="../media/image50.jp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File:Ja-Anime.oga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hyperlink" Target="https://www.kaggle.com/datasets/CooperUnion/anime-recommendations-databa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02B34-7F48-8A9C-F0F3-207EFCA432DA}"/>
              </a:ext>
            </a:extLst>
          </p:cNvPr>
          <p:cNvSpPr txBox="1"/>
          <p:nvPr/>
        </p:nvSpPr>
        <p:spPr>
          <a:xfrm>
            <a:off x="3332268" y="593512"/>
            <a:ext cx="5527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Anime Reco. Sys.</a:t>
            </a:r>
            <a:endParaRPr lang="en-IN" sz="7200" dirty="0">
              <a:solidFill>
                <a:schemeClr val="tx1">
                  <a:lumMod val="85000"/>
                  <a:lumOff val="15000"/>
                </a:schemeClr>
              </a:solidFill>
              <a:latin typeface="Banger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3F3C2-F206-C8D0-F62A-2B243891E725}"/>
              </a:ext>
            </a:extLst>
          </p:cNvPr>
          <p:cNvSpPr txBox="1"/>
          <p:nvPr/>
        </p:nvSpPr>
        <p:spPr>
          <a:xfrm>
            <a:off x="3995112" y="1829504"/>
            <a:ext cx="4201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spc="300" dirty="0">
                <a:latin typeface="Bangers" panose="00000500000000000000" pitchFamily="2" charset="0"/>
              </a:rPr>
              <a:t>Presentation on the most important</a:t>
            </a:r>
          </a:p>
          <a:p>
            <a:pPr algn="ctr"/>
            <a:r>
              <a:rPr lang="en-IN" sz="1600" spc="300" dirty="0">
                <a:latin typeface="Bangers" panose="00000500000000000000" pitchFamily="2" charset="0"/>
              </a:rPr>
              <a:t>Points on the project </a:t>
            </a: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80DABF1-A017-464C-381B-F69EA12B7C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580">
            <a:off x="594088" y="1179340"/>
            <a:ext cx="2637064" cy="225665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0717E6-8956-7B76-BDCC-9BCCF96ED9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717" y="1013644"/>
            <a:ext cx="2252770" cy="1621378"/>
          </a:xfrm>
          <a:prstGeom prst="rect">
            <a:avLst/>
          </a:prstGeom>
          <a:noFill/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7DB76B6-1729-521A-E3E5-BAA17BF485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4504096"/>
            <a:ext cx="3147333" cy="2581267"/>
          </a:xfrm>
          <a:prstGeom prst="rect">
            <a:avLst/>
          </a:prstGeom>
        </p:spPr>
      </p:pic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FA07B14D-F594-8294-7149-8C94FC52C4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313" y="5602769"/>
            <a:ext cx="2619589" cy="1323438"/>
          </a:xfrm>
          <a:prstGeom prst="rect">
            <a:avLst/>
          </a:prstGeom>
        </p:spPr>
      </p:pic>
      <p:pic>
        <p:nvPicPr>
          <p:cNvPr id="82" name="Picture 81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FA928055-F7CE-D02E-5C7F-208BD48AF9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29" y="4075387"/>
            <a:ext cx="3147332" cy="3054764"/>
          </a:xfrm>
          <a:prstGeom prst="rect">
            <a:avLst/>
          </a:prstGeom>
        </p:spPr>
      </p:pic>
      <p:pic>
        <p:nvPicPr>
          <p:cNvPr id="84" name="Picture 8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D9C4AE40-F680-BD3E-BF87-EBEB200A1C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8" y="3627520"/>
            <a:ext cx="3036342" cy="3225326"/>
          </a:xfrm>
          <a:prstGeom prst="rect">
            <a:avLst/>
          </a:prstGeom>
        </p:spPr>
      </p:pic>
      <p:pic>
        <p:nvPicPr>
          <p:cNvPr id="88" name="Picture 87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9CDC6121-9382-E8B8-E0C9-E4A89C8343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31" y="3066947"/>
            <a:ext cx="4194476" cy="40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7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2DFAD78C-AD55-FFC6-63B5-BC4AF48326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63" y="0"/>
            <a:ext cx="4643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C619C5-5942-9144-63CA-5517A28878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4E588E-6B09-8333-FEB6-97A674E888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7AE6E5-D9D7-B2D4-5A65-5E6C0071E9B7}"/>
              </a:ext>
            </a:extLst>
          </p:cNvPr>
          <p:cNvSpPr/>
          <p:nvPr/>
        </p:nvSpPr>
        <p:spPr>
          <a:xfrm>
            <a:off x="2474029" y="1268158"/>
            <a:ext cx="7243943" cy="4321685"/>
          </a:xfrm>
          <a:prstGeom prst="roundRect">
            <a:avLst>
              <a:gd name="adj" fmla="val 9352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223653-90F4-2438-2A45-4EBDEF392501}"/>
              </a:ext>
            </a:extLst>
          </p:cNvPr>
          <p:cNvSpPr/>
          <p:nvPr/>
        </p:nvSpPr>
        <p:spPr>
          <a:xfrm>
            <a:off x="2756704" y="2301788"/>
            <a:ext cx="6678591" cy="2998581"/>
          </a:xfrm>
          <a:prstGeom prst="roundRect">
            <a:avLst>
              <a:gd name="adj" fmla="val 935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033C3-7972-FEB2-1F4B-F183280217F6}"/>
              </a:ext>
            </a:extLst>
          </p:cNvPr>
          <p:cNvSpPr txBox="1"/>
          <p:nvPr/>
        </p:nvSpPr>
        <p:spPr>
          <a:xfrm>
            <a:off x="5096368" y="1400253"/>
            <a:ext cx="1999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TROUBLES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68679-2387-DDAA-34F6-634BBEDFF93F}"/>
              </a:ext>
            </a:extLst>
          </p:cNvPr>
          <p:cNvSpPr txBox="1"/>
          <p:nvPr/>
        </p:nvSpPr>
        <p:spPr>
          <a:xfrm>
            <a:off x="3261030" y="2617907"/>
            <a:ext cx="5669940" cy="411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EF4136"/>
                </a:solidFill>
                <a:latin typeface="Banger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This data was a reason to face a lot of problems in our Projects</a:t>
            </a:r>
            <a:endParaRPr lang="en-IN" sz="1600" dirty="0">
              <a:solidFill>
                <a:srgbClr val="EF4136"/>
              </a:solidFill>
              <a:latin typeface="Banger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EF957-5285-B485-1148-A821B7DA491C}"/>
              </a:ext>
            </a:extLst>
          </p:cNvPr>
          <p:cNvSpPr txBox="1"/>
          <p:nvPr/>
        </p:nvSpPr>
        <p:spPr>
          <a:xfrm>
            <a:off x="3172121" y="3161204"/>
            <a:ext cx="58477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Allocation Size, Why this data need 4.88 gib of c !!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Being unsupervised data was so hard to predict result, only sense of result is good one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Low amount of models, but still could find the appropriate models to perform.</a:t>
            </a:r>
          </a:p>
        </p:txBody>
      </p:sp>
    </p:spTree>
    <p:extLst>
      <p:ext uri="{BB962C8B-B14F-4D97-AF65-F5344CB8AC3E}">
        <p14:creationId xmlns:p14="http://schemas.microsoft.com/office/powerpoint/2010/main" val="380446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F720A7-71CF-8D07-BAD5-D1A5D990E359}"/>
              </a:ext>
            </a:extLst>
          </p:cNvPr>
          <p:cNvSpPr/>
          <p:nvPr/>
        </p:nvSpPr>
        <p:spPr>
          <a:xfrm>
            <a:off x="4554695" y="2032000"/>
            <a:ext cx="3033633" cy="3891280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FB1931-2CBF-0741-8218-D58B85518482}"/>
              </a:ext>
            </a:extLst>
          </p:cNvPr>
          <p:cNvSpPr/>
          <p:nvPr/>
        </p:nvSpPr>
        <p:spPr>
          <a:xfrm>
            <a:off x="4766300" y="2751820"/>
            <a:ext cx="2610423" cy="2947939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138C44-0EA1-F3CE-C0F7-2FEC6C23DD25}"/>
              </a:ext>
            </a:extLst>
          </p:cNvPr>
          <p:cNvSpPr/>
          <p:nvPr/>
        </p:nvSpPr>
        <p:spPr>
          <a:xfrm>
            <a:off x="8322260" y="2032000"/>
            <a:ext cx="3033633" cy="3891280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3870B9-3D6C-3585-D35B-F2BAE8AB5220}"/>
              </a:ext>
            </a:extLst>
          </p:cNvPr>
          <p:cNvSpPr/>
          <p:nvPr/>
        </p:nvSpPr>
        <p:spPr>
          <a:xfrm>
            <a:off x="8533865" y="2751820"/>
            <a:ext cx="2610423" cy="2947939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F7FB35-4DC2-2067-2B89-9E11B59BFADE}"/>
              </a:ext>
            </a:extLst>
          </p:cNvPr>
          <p:cNvSpPr/>
          <p:nvPr/>
        </p:nvSpPr>
        <p:spPr>
          <a:xfrm>
            <a:off x="803275" y="2032000"/>
            <a:ext cx="3033633" cy="3891280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AB5633-6748-BA15-1787-5E368634AA40}"/>
              </a:ext>
            </a:extLst>
          </p:cNvPr>
          <p:cNvSpPr/>
          <p:nvPr/>
        </p:nvSpPr>
        <p:spPr>
          <a:xfrm>
            <a:off x="1014880" y="2761980"/>
            <a:ext cx="2610423" cy="2947939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D8EA-E0E3-9C2B-4D35-C38C0D455077}"/>
              </a:ext>
            </a:extLst>
          </p:cNvPr>
          <p:cNvSpPr txBox="1"/>
          <p:nvPr/>
        </p:nvSpPr>
        <p:spPr>
          <a:xfrm>
            <a:off x="4544142" y="739280"/>
            <a:ext cx="3103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rgbClr val="262626"/>
                </a:solidFill>
                <a:latin typeface="Bangers" panose="00000500000000000000" pitchFamily="2" charset="0"/>
              </a:rPr>
              <a:t>Used Models 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2848D-564A-E931-9277-4EFDB8C040D5}"/>
              </a:ext>
            </a:extLst>
          </p:cNvPr>
          <p:cNvSpPr txBox="1"/>
          <p:nvPr/>
        </p:nvSpPr>
        <p:spPr>
          <a:xfrm>
            <a:off x="1521062" y="2176467"/>
            <a:ext cx="1598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KNN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FFC3F-A2C5-69D4-6ACA-2418001053BE}"/>
              </a:ext>
            </a:extLst>
          </p:cNvPr>
          <p:cNvSpPr txBox="1"/>
          <p:nvPr/>
        </p:nvSpPr>
        <p:spPr>
          <a:xfrm>
            <a:off x="5272482" y="2176467"/>
            <a:ext cx="1598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SVD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D17DD-ED38-7C7D-E2BD-FD22760FD723}"/>
              </a:ext>
            </a:extLst>
          </p:cNvPr>
          <p:cNvSpPr txBox="1"/>
          <p:nvPr/>
        </p:nvSpPr>
        <p:spPr>
          <a:xfrm>
            <a:off x="9040047" y="2176467"/>
            <a:ext cx="1598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K-MEDOID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EBE98F-A53F-F6A5-3699-A7D321D8825E}"/>
              </a:ext>
            </a:extLst>
          </p:cNvPr>
          <p:cNvSpPr txBox="1"/>
          <p:nvPr/>
        </p:nvSpPr>
        <p:spPr>
          <a:xfrm>
            <a:off x="1303077" y="2925925"/>
            <a:ext cx="2034029" cy="2555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has a lot of types in Clustering operation, but we used UNN, What’s it ?</a:t>
            </a:r>
          </a:p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UNN implements unsupervised nearest neighbors learning based on the naturality of data and returns the needed distances with indices </a:t>
            </a:r>
            <a:endParaRPr lang="en-IN" sz="1200" i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09E821-6FDC-0C92-1EEF-553FD50AF8FB}"/>
              </a:ext>
            </a:extLst>
          </p:cNvPr>
          <p:cNvSpPr txBox="1"/>
          <p:nvPr/>
        </p:nvSpPr>
        <p:spPr>
          <a:xfrm>
            <a:off x="4886960" y="2925925"/>
            <a:ext cx="2397760" cy="2555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a factorization matrix, refers to the process of decomposing a given matrix into the product of two or more matrices</a:t>
            </a:r>
          </a:p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like LU matrix which used to calculate unknown parameters numerically and other popular one to calculate, and SVD is one of all these tools</a:t>
            </a:r>
            <a:endParaRPr lang="en-IN" sz="1200" i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60F05-49BA-00FC-8B67-8D2978F3FC22}"/>
              </a:ext>
            </a:extLst>
          </p:cNvPr>
          <p:cNvSpPr txBox="1"/>
          <p:nvPr/>
        </p:nvSpPr>
        <p:spPr>
          <a:xfrm>
            <a:off x="8618923" y="2905605"/>
            <a:ext cx="2440305" cy="2555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clustering algorithm that is used to partition a dataset into groups or clusters based on similarity measures. It is a variation of the K-Means algorithm, where instead of using the mean value of each cluster, it uses a representative object called a medoid.</a:t>
            </a:r>
            <a:endParaRPr lang="en-IN" sz="1200" i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397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F720A7-71CF-8D07-BAD5-D1A5D990E359}"/>
              </a:ext>
            </a:extLst>
          </p:cNvPr>
          <p:cNvSpPr/>
          <p:nvPr/>
        </p:nvSpPr>
        <p:spPr>
          <a:xfrm>
            <a:off x="4554695" y="2032000"/>
            <a:ext cx="3033633" cy="3891280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FB1931-2CBF-0741-8218-D58B85518482}"/>
              </a:ext>
            </a:extLst>
          </p:cNvPr>
          <p:cNvSpPr/>
          <p:nvPr/>
        </p:nvSpPr>
        <p:spPr>
          <a:xfrm>
            <a:off x="4766300" y="2751820"/>
            <a:ext cx="2610423" cy="2947939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138C44-0EA1-F3CE-C0F7-2FEC6C23DD25}"/>
              </a:ext>
            </a:extLst>
          </p:cNvPr>
          <p:cNvSpPr/>
          <p:nvPr/>
        </p:nvSpPr>
        <p:spPr>
          <a:xfrm>
            <a:off x="8322260" y="2032000"/>
            <a:ext cx="3033633" cy="3891280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3870B9-3D6C-3585-D35B-F2BAE8AB5220}"/>
              </a:ext>
            </a:extLst>
          </p:cNvPr>
          <p:cNvSpPr/>
          <p:nvPr/>
        </p:nvSpPr>
        <p:spPr>
          <a:xfrm>
            <a:off x="8533865" y="2751820"/>
            <a:ext cx="2610423" cy="2947939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F7FB35-4DC2-2067-2B89-9E11B59BFADE}"/>
              </a:ext>
            </a:extLst>
          </p:cNvPr>
          <p:cNvSpPr/>
          <p:nvPr/>
        </p:nvSpPr>
        <p:spPr>
          <a:xfrm>
            <a:off x="803275" y="2032000"/>
            <a:ext cx="3033633" cy="3891280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AB5633-6748-BA15-1787-5E368634AA40}"/>
              </a:ext>
            </a:extLst>
          </p:cNvPr>
          <p:cNvSpPr/>
          <p:nvPr/>
        </p:nvSpPr>
        <p:spPr>
          <a:xfrm>
            <a:off x="1014880" y="2761980"/>
            <a:ext cx="2610423" cy="2947939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D8EA-E0E3-9C2B-4D35-C38C0D455077}"/>
              </a:ext>
            </a:extLst>
          </p:cNvPr>
          <p:cNvSpPr txBox="1"/>
          <p:nvPr/>
        </p:nvSpPr>
        <p:spPr>
          <a:xfrm>
            <a:off x="3354722" y="739280"/>
            <a:ext cx="5482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262626"/>
                </a:solidFill>
                <a:latin typeface="Bangers" panose="00000500000000000000" pitchFamily="2" charset="0"/>
              </a:rPr>
              <a:t>Winners of this models !!!</a:t>
            </a:r>
            <a:endParaRPr lang="en-IN" sz="4400" dirty="0">
              <a:solidFill>
                <a:srgbClr val="262626"/>
              </a:solidFill>
              <a:latin typeface="Banger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2848D-564A-E931-9277-4EFDB8C040D5}"/>
              </a:ext>
            </a:extLst>
          </p:cNvPr>
          <p:cNvSpPr txBox="1"/>
          <p:nvPr/>
        </p:nvSpPr>
        <p:spPr>
          <a:xfrm>
            <a:off x="1521062" y="2176467"/>
            <a:ext cx="1598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KNN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FFC3F-A2C5-69D4-6ACA-2418001053BE}"/>
              </a:ext>
            </a:extLst>
          </p:cNvPr>
          <p:cNvSpPr txBox="1"/>
          <p:nvPr/>
        </p:nvSpPr>
        <p:spPr>
          <a:xfrm>
            <a:off x="5272482" y="2176467"/>
            <a:ext cx="1598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SVD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D17DD-ED38-7C7D-E2BD-FD22760FD723}"/>
              </a:ext>
            </a:extLst>
          </p:cNvPr>
          <p:cNvSpPr txBox="1"/>
          <p:nvPr/>
        </p:nvSpPr>
        <p:spPr>
          <a:xfrm>
            <a:off x="9040047" y="2176467"/>
            <a:ext cx="1598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K-MEDOID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921D5-7A6B-4E5D-BA99-A85D52C4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30" y="2905605"/>
            <a:ext cx="2447122" cy="2511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14FFF4-1EBD-4F3B-A1DD-06A76E72A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73" y="2905604"/>
            <a:ext cx="2447122" cy="2511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A5AFE-44FF-4375-A05A-3E98FAB75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45" y="2905604"/>
            <a:ext cx="2854860" cy="22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58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F720A7-71CF-8D07-BAD5-D1A5D990E359}"/>
              </a:ext>
            </a:extLst>
          </p:cNvPr>
          <p:cNvSpPr/>
          <p:nvPr/>
        </p:nvSpPr>
        <p:spPr>
          <a:xfrm>
            <a:off x="7064772" y="2032000"/>
            <a:ext cx="3033633" cy="3891280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FB1931-2CBF-0741-8218-D58B85518482}"/>
              </a:ext>
            </a:extLst>
          </p:cNvPr>
          <p:cNvSpPr/>
          <p:nvPr/>
        </p:nvSpPr>
        <p:spPr>
          <a:xfrm>
            <a:off x="7276377" y="2751820"/>
            <a:ext cx="2610423" cy="2947939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And result of SVD was </a:t>
            </a:r>
            <a:br>
              <a:rPr lang="en-IN" dirty="0"/>
            </a:br>
            <a:r>
              <a:rPr lang="en-IN" dirty="0"/>
              <a:t>So near of the target </a:t>
            </a:r>
          </a:p>
          <a:p>
            <a:pPr algn="ctr"/>
            <a:r>
              <a:rPr lang="en-IN" dirty="0"/>
              <a:t>anime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F7FB35-4DC2-2067-2B89-9E11B59BFADE}"/>
              </a:ext>
            </a:extLst>
          </p:cNvPr>
          <p:cNvSpPr/>
          <p:nvPr/>
        </p:nvSpPr>
        <p:spPr>
          <a:xfrm>
            <a:off x="2320092" y="2032000"/>
            <a:ext cx="3033633" cy="3891280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AB5633-6748-BA15-1787-5E368634AA40}"/>
              </a:ext>
            </a:extLst>
          </p:cNvPr>
          <p:cNvSpPr/>
          <p:nvPr/>
        </p:nvSpPr>
        <p:spPr>
          <a:xfrm>
            <a:off x="2531697" y="2761980"/>
            <a:ext cx="2610423" cy="2947939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And result of KNN was </a:t>
            </a:r>
            <a:br>
              <a:rPr lang="en-IN" dirty="0"/>
            </a:br>
            <a:r>
              <a:rPr lang="en-IN" dirty="0"/>
              <a:t>So near of the target </a:t>
            </a:r>
          </a:p>
          <a:p>
            <a:pPr algn="ctr"/>
            <a:r>
              <a:rPr lang="en-IN" dirty="0"/>
              <a:t>anime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D8EA-E0E3-9C2B-4D35-C38C0D455077}"/>
              </a:ext>
            </a:extLst>
          </p:cNvPr>
          <p:cNvSpPr txBox="1"/>
          <p:nvPr/>
        </p:nvSpPr>
        <p:spPr>
          <a:xfrm>
            <a:off x="3354722" y="739280"/>
            <a:ext cx="5482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262626"/>
                </a:solidFill>
                <a:latin typeface="Bangers" panose="00000500000000000000" pitchFamily="2" charset="0"/>
              </a:rPr>
              <a:t>Winners of this models !!!</a:t>
            </a:r>
            <a:endParaRPr lang="en-IN" sz="4400" dirty="0">
              <a:solidFill>
                <a:srgbClr val="262626"/>
              </a:solidFill>
              <a:latin typeface="Banger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2848D-564A-E931-9277-4EFDB8C040D5}"/>
              </a:ext>
            </a:extLst>
          </p:cNvPr>
          <p:cNvSpPr txBox="1"/>
          <p:nvPr/>
        </p:nvSpPr>
        <p:spPr>
          <a:xfrm>
            <a:off x="3037879" y="2176467"/>
            <a:ext cx="1598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KNN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FFC3F-A2C5-69D4-6ACA-2418001053BE}"/>
              </a:ext>
            </a:extLst>
          </p:cNvPr>
          <p:cNvSpPr txBox="1"/>
          <p:nvPr/>
        </p:nvSpPr>
        <p:spPr>
          <a:xfrm>
            <a:off x="7782559" y="2176467"/>
            <a:ext cx="1598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SVD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0F035-5C9F-4462-98BE-3E44BA6E2DFF}"/>
              </a:ext>
            </a:extLst>
          </p:cNvPr>
          <p:cNvSpPr txBox="1"/>
          <p:nvPr/>
        </p:nvSpPr>
        <p:spPr>
          <a:xfrm>
            <a:off x="7361435" y="2915610"/>
            <a:ext cx="2440305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Mean Squared Error result was equal to </a:t>
            </a: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0.0696</a:t>
            </a:r>
            <a:endParaRPr lang="en-IN" sz="1200" b="1" i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B8C7C-506D-48B8-BE8E-C3269E93C6E3}"/>
              </a:ext>
            </a:extLst>
          </p:cNvPr>
          <p:cNvSpPr txBox="1"/>
          <p:nvPr/>
        </p:nvSpPr>
        <p:spPr>
          <a:xfrm>
            <a:off x="2616755" y="2947443"/>
            <a:ext cx="2440305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Mean Squared Error result was equal to </a:t>
            </a: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0.0646</a:t>
            </a:r>
            <a:endParaRPr lang="en-IN" sz="1200" b="1" i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212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A732EF1-02AB-71FE-5669-7DAC5BFD2D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colorTemperature colorTemp="5785"/>
                    </a14:imgEffect>
                    <a14:imgEffect>
                      <a14:saturation sat="202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44" y="3031571"/>
            <a:ext cx="7660262" cy="3870025"/>
          </a:xfrm>
          <a:prstGeom prst="rect">
            <a:avLst/>
          </a:prstGeom>
        </p:spPr>
      </p:pic>
      <p:pic>
        <p:nvPicPr>
          <p:cNvPr id="6" name="Picture 5" descr="A picture containing person, person, dark&#10;&#10;Description automatically generated">
            <a:extLst>
              <a:ext uri="{FF2B5EF4-FFF2-40B4-BE49-F238E27FC236}">
                <a16:creationId xmlns:a16="http://schemas.microsoft.com/office/drawing/2014/main" id="{9F9FC3D4-1422-7BAA-88C8-93CDEF445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25" y="925974"/>
            <a:ext cx="4307487" cy="593202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EA006C8-CED7-40CA-0D9E-D7B1277D4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30" y="4516673"/>
            <a:ext cx="2724574" cy="74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2011D2-438B-6114-DD40-B6A14D19E5B6}"/>
              </a:ext>
            </a:extLst>
          </p:cNvPr>
          <p:cNvSpPr txBox="1"/>
          <p:nvPr/>
        </p:nvSpPr>
        <p:spPr>
          <a:xfrm>
            <a:off x="803275" y="1190967"/>
            <a:ext cx="425148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“ IN THIS WORLD</a:t>
            </a:r>
          </a:p>
          <a:p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THERE ARE VERY FEW</a:t>
            </a:r>
          </a:p>
          <a:p>
            <a:r>
              <a:rPr lang="en-IN" sz="4400" dirty="0">
                <a:solidFill>
                  <a:srgbClr val="00FFFF"/>
                </a:solidFill>
                <a:latin typeface="Bangers" panose="00000500000000000000" pitchFamily="2" charset="0"/>
              </a:rPr>
              <a:t>PEOPLE</a:t>
            </a:r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 WHO ACTUALLY</a:t>
            </a:r>
          </a:p>
          <a:p>
            <a:r>
              <a:rPr lang="en-IN" sz="4400" dirty="0">
                <a:solidFill>
                  <a:srgbClr val="00FFFF"/>
                </a:solidFill>
                <a:latin typeface="Bangers" panose="00000500000000000000" pitchFamily="2" charset="0"/>
              </a:rPr>
              <a:t>TRUST</a:t>
            </a:r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 EACH OTHER “</a:t>
            </a:r>
          </a:p>
          <a:p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			- KIRA</a:t>
            </a:r>
          </a:p>
        </p:txBody>
      </p:sp>
    </p:spTree>
    <p:extLst>
      <p:ext uri="{BB962C8B-B14F-4D97-AF65-F5344CB8AC3E}">
        <p14:creationId xmlns:p14="http://schemas.microsoft.com/office/powerpoint/2010/main" val="2785337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14345A"/>
            </a:gs>
            <a:gs pos="0">
              <a:srgbClr val="3184A0"/>
            </a:gs>
            <a:gs pos="100000">
              <a:srgbClr val="0C1E4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2CDD7A82-CE20-6826-33FB-CE7EE70EC1B5}"/>
              </a:ext>
            </a:extLst>
          </p:cNvPr>
          <p:cNvSpPr txBox="1"/>
          <p:nvPr/>
        </p:nvSpPr>
        <p:spPr>
          <a:xfrm>
            <a:off x="1778170" y="739280"/>
            <a:ext cx="8635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Does result achieved the needed purpose 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0193830-7E87-F7FC-8356-224B5F984694}"/>
              </a:ext>
            </a:extLst>
          </p:cNvPr>
          <p:cNvSpPr/>
          <p:nvPr/>
        </p:nvSpPr>
        <p:spPr>
          <a:xfrm flipH="1">
            <a:off x="4822826" y="1515590"/>
            <a:ext cx="5591042" cy="3374642"/>
          </a:xfrm>
          <a:prstGeom prst="roundRect">
            <a:avLst>
              <a:gd name="adj" fmla="val 16667"/>
            </a:avLst>
          </a:prstGeom>
          <a:solidFill>
            <a:srgbClr val="00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dirty="0">
                <a:latin typeface="Bangers" panose="020B0604020202020204" charset="0"/>
              </a:rPr>
              <a:t>Yes! </a:t>
            </a:r>
            <a:endParaRPr lang="en-US" dirty="0">
              <a:latin typeface="Bangers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Bangers" panose="020B0604020202020204" charset="0"/>
              </a:rPr>
              <a:t>Given the result of this project, if you provide the name of an anime, I can suggest 20 similar anime titles for you.</a:t>
            </a:r>
            <a:endParaRPr lang="ar-EG" dirty="0">
              <a:latin typeface="Bangers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Bangers" panose="020B0604020202020204" charset="0"/>
              </a:rPr>
              <a:t>And here’s simple example for you</a:t>
            </a:r>
            <a:endParaRPr lang="en-IN" dirty="0">
              <a:latin typeface="Bangers" panose="020B060402020202020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309028B-7E44-6703-BC88-25416409EA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04504" y="5096419"/>
            <a:ext cx="798857" cy="791032"/>
            <a:chOff x="12785117" y="-51752"/>
            <a:chExt cx="798857" cy="791032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323984C-A98D-1C9F-A69C-AFA6605C38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5117" y="-51752"/>
              <a:ext cx="777240" cy="777240"/>
            </a:xfrm>
            <a:custGeom>
              <a:avLst/>
              <a:gdLst>
                <a:gd name="connsiteX0" fmla="*/ 388620 w 777240"/>
                <a:gd name="connsiteY0" fmla="*/ 0 h 777240"/>
                <a:gd name="connsiteX1" fmla="*/ 389863 w 777240"/>
                <a:gd name="connsiteY1" fmla="*/ 125 h 777240"/>
                <a:gd name="connsiteX2" fmla="*/ 466941 w 777240"/>
                <a:gd name="connsiteY2" fmla="*/ 7895 h 777240"/>
                <a:gd name="connsiteX3" fmla="*/ 777240 w 777240"/>
                <a:gd name="connsiteY3" fmla="*/ 388620 h 777240"/>
                <a:gd name="connsiteX4" fmla="*/ 466941 w 777240"/>
                <a:gd name="connsiteY4" fmla="*/ 769345 h 777240"/>
                <a:gd name="connsiteX5" fmla="*/ 389863 w 777240"/>
                <a:gd name="connsiteY5" fmla="*/ 777115 h 777240"/>
                <a:gd name="connsiteX6" fmla="*/ 388620 w 777240"/>
                <a:gd name="connsiteY6" fmla="*/ 777240 h 777240"/>
                <a:gd name="connsiteX7" fmla="*/ 0 w 777240"/>
                <a:gd name="connsiteY7" fmla="*/ 388620 h 777240"/>
                <a:gd name="connsiteX8" fmla="*/ 388620 w 777240"/>
                <a:gd name="connsiteY8" fmla="*/ 0 h 77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40" h="777240">
                  <a:moveTo>
                    <a:pt x="388620" y="0"/>
                  </a:moveTo>
                  <a:lnTo>
                    <a:pt x="389863" y="125"/>
                  </a:lnTo>
                  <a:lnTo>
                    <a:pt x="466941" y="7895"/>
                  </a:lnTo>
                  <a:cubicBezTo>
                    <a:pt x="644028" y="44133"/>
                    <a:pt x="777240" y="200820"/>
                    <a:pt x="777240" y="388620"/>
                  </a:cubicBezTo>
                  <a:cubicBezTo>
                    <a:pt x="777240" y="576420"/>
                    <a:pt x="644028" y="733107"/>
                    <a:pt x="466941" y="769345"/>
                  </a:cubicBezTo>
                  <a:lnTo>
                    <a:pt x="389863" y="777115"/>
                  </a:lnTo>
                  <a:lnTo>
                    <a:pt x="388620" y="777240"/>
                  </a:lnTo>
                  <a:cubicBezTo>
                    <a:pt x="173991" y="777240"/>
                    <a:pt x="0" y="603249"/>
                    <a:pt x="0" y="388620"/>
                  </a:cubicBezTo>
                  <a:cubicBezTo>
                    <a:pt x="0" y="173991"/>
                    <a:pt x="173991" y="0"/>
                    <a:pt x="388620" y="0"/>
                  </a:cubicBezTo>
                  <a:close/>
                </a:path>
              </a:pathLst>
            </a:custGeom>
            <a:solidFill>
              <a:srgbClr val="00FFFF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D9B14FB0-708F-C206-57B9-9EBDF04C87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2785117" y="-51752"/>
              <a:ext cx="777240" cy="777240"/>
            </a:xfrm>
            <a:prstGeom prst="arc">
              <a:avLst>
                <a:gd name="adj1" fmla="val 11473896"/>
                <a:gd name="adj2" fmla="val 0"/>
              </a:avLst>
            </a:prstGeom>
            <a:ln w="635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3C80E6B-C656-D05B-3C63-D2C316B6D6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235339" flipH="1">
              <a:off x="12806734" y="-37960"/>
              <a:ext cx="777240" cy="777240"/>
            </a:xfrm>
            <a:prstGeom prst="arc">
              <a:avLst>
                <a:gd name="adj1" fmla="val 16719561"/>
                <a:gd name="adj2" fmla="val 0"/>
              </a:avLst>
            </a:prstGeom>
            <a:ln w="254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C291A0C-A14C-B97F-6A0D-6B3D680F8C8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910194" y="73325"/>
              <a:ext cx="527086" cy="527086"/>
              <a:chOff x="14029083" y="162658"/>
              <a:chExt cx="413966" cy="413966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8437966-BF59-B749-390E-4EE1276D54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208743" y="90920"/>
                <a:ext cx="54644" cy="198120"/>
              </a:xfrm>
              <a:custGeom>
                <a:avLst/>
                <a:gdLst>
                  <a:gd name="connsiteX0" fmla="*/ 0 w 54644"/>
                  <a:gd name="connsiteY0" fmla="*/ 99059 h 198120"/>
                  <a:gd name="connsiteX1" fmla="*/ 16266 w 54644"/>
                  <a:gd name="connsiteY1" fmla="*/ 18492 h 198120"/>
                  <a:gd name="connsiteX2" fmla="*/ 28734 w 54644"/>
                  <a:gd name="connsiteY2" fmla="*/ 0 h 198120"/>
                  <a:gd name="connsiteX3" fmla="*/ 54644 w 54644"/>
                  <a:gd name="connsiteY3" fmla="*/ 0 h 198120"/>
                  <a:gd name="connsiteX4" fmla="*/ 36432 w 54644"/>
                  <a:gd name="connsiteY4" fmla="*/ 27012 h 198120"/>
                  <a:gd name="connsiteX5" fmla="*/ 21886 w 54644"/>
                  <a:gd name="connsiteY5" fmla="*/ 99060 h 198120"/>
                  <a:gd name="connsiteX6" fmla="*/ 36432 w 54644"/>
                  <a:gd name="connsiteY6" fmla="*/ 171108 h 198120"/>
                  <a:gd name="connsiteX7" fmla="*/ 54644 w 54644"/>
                  <a:gd name="connsiteY7" fmla="*/ 198120 h 198120"/>
                  <a:gd name="connsiteX8" fmla="*/ 28735 w 54644"/>
                  <a:gd name="connsiteY8" fmla="*/ 198120 h 198120"/>
                  <a:gd name="connsiteX9" fmla="*/ 16266 w 54644"/>
                  <a:gd name="connsiteY9" fmla="*/ 179626 h 198120"/>
                  <a:gd name="connsiteX10" fmla="*/ 0 w 54644"/>
                  <a:gd name="connsiteY10" fmla="*/ 99059 h 19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644" h="198120">
                    <a:moveTo>
                      <a:pt x="0" y="99059"/>
                    </a:moveTo>
                    <a:cubicBezTo>
                      <a:pt x="0" y="70481"/>
                      <a:pt x="5792" y="43255"/>
                      <a:pt x="16266" y="18492"/>
                    </a:cubicBezTo>
                    <a:lnTo>
                      <a:pt x="28734" y="0"/>
                    </a:lnTo>
                    <a:lnTo>
                      <a:pt x="54644" y="0"/>
                    </a:lnTo>
                    <a:lnTo>
                      <a:pt x="36432" y="27012"/>
                    </a:lnTo>
                    <a:cubicBezTo>
                      <a:pt x="27065" y="49157"/>
                      <a:pt x="21886" y="73503"/>
                      <a:pt x="21886" y="99060"/>
                    </a:cubicBezTo>
                    <a:cubicBezTo>
                      <a:pt x="21886" y="124617"/>
                      <a:pt x="27065" y="148963"/>
                      <a:pt x="36432" y="171108"/>
                    </a:cubicBezTo>
                    <a:lnTo>
                      <a:pt x="54644" y="198120"/>
                    </a:lnTo>
                    <a:lnTo>
                      <a:pt x="28735" y="198120"/>
                    </a:lnTo>
                    <a:lnTo>
                      <a:pt x="16266" y="179626"/>
                    </a:lnTo>
                    <a:cubicBezTo>
                      <a:pt x="5792" y="154863"/>
                      <a:pt x="0" y="127637"/>
                      <a:pt x="0" y="99059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03A8961-22C9-6047-D229-DD51D46EBF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3957345" y="342318"/>
                <a:ext cx="198120" cy="54644"/>
              </a:xfrm>
              <a:custGeom>
                <a:avLst/>
                <a:gdLst>
                  <a:gd name="connsiteX0" fmla="*/ 0 w 198120"/>
                  <a:gd name="connsiteY0" fmla="*/ 25909 h 54644"/>
                  <a:gd name="connsiteX1" fmla="*/ 0 w 198120"/>
                  <a:gd name="connsiteY1" fmla="*/ 0 h 54644"/>
                  <a:gd name="connsiteX2" fmla="*/ 27012 w 198120"/>
                  <a:gd name="connsiteY2" fmla="*/ 18212 h 54644"/>
                  <a:gd name="connsiteX3" fmla="*/ 99060 w 198120"/>
                  <a:gd name="connsiteY3" fmla="*/ 32758 h 54644"/>
                  <a:gd name="connsiteX4" fmla="*/ 171108 w 198120"/>
                  <a:gd name="connsiteY4" fmla="*/ 18212 h 54644"/>
                  <a:gd name="connsiteX5" fmla="*/ 198120 w 198120"/>
                  <a:gd name="connsiteY5" fmla="*/ 0 h 54644"/>
                  <a:gd name="connsiteX6" fmla="*/ 198120 w 198120"/>
                  <a:gd name="connsiteY6" fmla="*/ 25910 h 54644"/>
                  <a:gd name="connsiteX7" fmla="*/ 179628 w 198120"/>
                  <a:gd name="connsiteY7" fmla="*/ 38378 h 54644"/>
                  <a:gd name="connsiteX8" fmla="*/ 99061 w 198120"/>
                  <a:gd name="connsiteY8" fmla="*/ 54644 h 54644"/>
                  <a:gd name="connsiteX9" fmla="*/ 18494 w 198120"/>
                  <a:gd name="connsiteY9" fmla="*/ 38378 h 54644"/>
                  <a:gd name="connsiteX10" fmla="*/ 0 w 198120"/>
                  <a:gd name="connsiteY10" fmla="*/ 25909 h 5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8120" h="54644">
                    <a:moveTo>
                      <a:pt x="0" y="25909"/>
                    </a:moveTo>
                    <a:lnTo>
                      <a:pt x="0" y="0"/>
                    </a:lnTo>
                    <a:lnTo>
                      <a:pt x="27012" y="18212"/>
                    </a:lnTo>
                    <a:cubicBezTo>
                      <a:pt x="49157" y="27579"/>
                      <a:pt x="73503" y="32758"/>
                      <a:pt x="99060" y="32758"/>
                    </a:cubicBezTo>
                    <a:cubicBezTo>
                      <a:pt x="124616" y="32758"/>
                      <a:pt x="148963" y="27579"/>
                      <a:pt x="171108" y="18212"/>
                    </a:cubicBezTo>
                    <a:lnTo>
                      <a:pt x="198120" y="0"/>
                    </a:lnTo>
                    <a:lnTo>
                      <a:pt x="198120" y="25910"/>
                    </a:lnTo>
                    <a:lnTo>
                      <a:pt x="179628" y="38378"/>
                    </a:lnTo>
                    <a:cubicBezTo>
                      <a:pt x="154865" y="48852"/>
                      <a:pt x="127639" y="54644"/>
                      <a:pt x="99061" y="54644"/>
                    </a:cubicBezTo>
                    <a:cubicBezTo>
                      <a:pt x="70482" y="54644"/>
                      <a:pt x="43257" y="48852"/>
                      <a:pt x="18494" y="38378"/>
                    </a:cubicBezTo>
                    <a:lnTo>
                      <a:pt x="0" y="25909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B311431-624F-4D95-8B4D-EA4C9662B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316666" y="342317"/>
                <a:ext cx="198120" cy="54646"/>
              </a:xfrm>
              <a:custGeom>
                <a:avLst/>
                <a:gdLst>
                  <a:gd name="connsiteX0" fmla="*/ 0 w 198120"/>
                  <a:gd name="connsiteY0" fmla="*/ 54646 h 54646"/>
                  <a:gd name="connsiteX1" fmla="*/ 0 w 198120"/>
                  <a:gd name="connsiteY1" fmla="*/ 28735 h 54646"/>
                  <a:gd name="connsiteX2" fmla="*/ 18494 w 198120"/>
                  <a:gd name="connsiteY2" fmla="*/ 16266 h 54646"/>
                  <a:gd name="connsiteX3" fmla="*/ 99061 w 198120"/>
                  <a:gd name="connsiteY3" fmla="*/ 0 h 54646"/>
                  <a:gd name="connsiteX4" fmla="*/ 179628 w 198120"/>
                  <a:gd name="connsiteY4" fmla="*/ 16266 h 54646"/>
                  <a:gd name="connsiteX5" fmla="*/ 198120 w 198120"/>
                  <a:gd name="connsiteY5" fmla="*/ 28734 h 54646"/>
                  <a:gd name="connsiteX6" fmla="*/ 198120 w 198120"/>
                  <a:gd name="connsiteY6" fmla="*/ 54646 h 54646"/>
                  <a:gd name="connsiteX7" fmla="*/ 171108 w 198120"/>
                  <a:gd name="connsiteY7" fmla="*/ 36434 h 54646"/>
                  <a:gd name="connsiteX8" fmla="*/ 99060 w 198120"/>
                  <a:gd name="connsiteY8" fmla="*/ 21888 h 54646"/>
                  <a:gd name="connsiteX9" fmla="*/ 27012 w 198120"/>
                  <a:gd name="connsiteY9" fmla="*/ 36434 h 54646"/>
                  <a:gd name="connsiteX10" fmla="*/ 0 w 198120"/>
                  <a:gd name="connsiteY10" fmla="*/ 54646 h 5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8120" h="54646">
                    <a:moveTo>
                      <a:pt x="0" y="54646"/>
                    </a:moveTo>
                    <a:lnTo>
                      <a:pt x="0" y="28735"/>
                    </a:lnTo>
                    <a:lnTo>
                      <a:pt x="18494" y="16266"/>
                    </a:lnTo>
                    <a:cubicBezTo>
                      <a:pt x="43257" y="5792"/>
                      <a:pt x="70483" y="0"/>
                      <a:pt x="99061" y="0"/>
                    </a:cubicBezTo>
                    <a:cubicBezTo>
                      <a:pt x="127640" y="0"/>
                      <a:pt x="154865" y="5792"/>
                      <a:pt x="179628" y="16266"/>
                    </a:cubicBezTo>
                    <a:lnTo>
                      <a:pt x="198120" y="28734"/>
                    </a:lnTo>
                    <a:lnTo>
                      <a:pt x="198120" y="54646"/>
                    </a:lnTo>
                    <a:lnTo>
                      <a:pt x="171108" y="36434"/>
                    </a:lnTo>
                    <a:cubicBezTo>
                      <a:pt x="148963" y="27067"/>
                      <a:pt x="124617" y="21888"/>
                      <a:pt x="99060" y="21888"/>
                    </a:cubicBezTo>
                    <a:cubicBezTo>
                      <a:pt x="73504" y="21888"/>
                      <a:pt x="49157" y="27067"/>
                      <a:pt x="27012" y="36434"/>
                    </a:cubicBezTo>
                    <a:lnTo>
                      <a:pt x="0" y="5464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0BCE53F-F189-675E-614A-5ECF315E8A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208742" y="450241"/>
                <a:ext cx="54646" cy="198120"/>
              </a:xfrm>
              <a:custGeom>
                <a:avLst/>
                <a:gdLst>
                  <a:gd name="connsiteX0" fmla="*/ 0 w 54646"/>
                  <a:gd name="connsiteY0" fmla="*/ 198120 h 198120"/>
                  <a:gd name="connsiteX1" fmla="*/ 18212 w 54646"/>
                  <a:gd name="connsiteY1" fmla="*/ 171108 h 198120"/>
                  <a:gd name="connsiteX2" fmla="*/ 32758 w 54646"/>
                  <a:gd name="connsiteY2" fmla="*/ 99060 h 198120"/>
                  <a:gd name="connsiteX3" fmla="*/ 18212 w 54646"/>
                  <a:gd name="connsiteY3" fmla="*/ 27012 h 198120"/>
                  <a:gd name="connsiteX4" fmla="*/ 0 w 54646"/>
                  <a:gd name="connsiteY4" fmla="*/ 0 h 198120"/>
                  <a:gd name="connsiteX5" fmla="*/ 25912 w 54646"/>
                  <a:gd name="connsiteY5" fmla="*/ 0 h 198120"/>
                  <a:gd name="connsiteX6" fmla="*/ 38380 w 54646"/>
                  <a:gd name="connsiteY6" fmla="*/ 18492 h 198120"/>
                  <a:gd name="connsiteX7" fmla="*/ 54646 w 54646"/>
                  <a:gd name="connsiteY7" fmla="*/ 99059 h 198120"/>
                  <a:gd name="connsiteX8" fmla="*/ 38380 w 54646"/>
                  <a:gd name="connsiteY8" fmla="*/ 179626 h 198120"/>
                  <a:gd name="connsiteX9" fmla="*/ 25911 w 54646"/>
                  <a:gd name="connsiteY9" fmla="*/ 198120 h 198120"/>
                  <a:gd name="connsiteX10" fmla="*/ 0 w 54646"/>
                  <a:gd name="connsiteY10" fmla="*/ 198120 h 19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646" h="198120">
                    <a:moveTo>
                      <a:pt x="0" y="198120"/>
                    </a:moveTo>
                    <a:lnTo>
                      <a:pt x="18212" y="171108"/>
                    </a:lnTo>
                    <a:cubicBezTo>
                      <a:pt x="27579" y="148963"/>
                      <a:pt x="32758" y="124617"/>
                      <a:pt x="32758" y="99060"/>
                    </a:cubicBezTo>
                    <a:cubicBezTo>
                      <a:pt x="32758" y="73503"/>
                      <a:pt x="27579" y="49157"/>
                      <a:pt x="18212" y="27012"/>
                    </a:cubicBezTo>
                    <a:lnTo>
                      <a:pt x="0" y="0"/>
                    </a:lnTo>
                    <a:lnTo>
                      <a:pt x="25912" y="0"/>
                    </a:lnTo>
                    <a:lnTo>
                      <a:pt x="38380" y="18492"/>
                    </a:lnTo>
                    <a:cubicBezTo>
                      <a:pt x="48854" y="43255"/>
                      <a:pt x="54646" y="70481"/>
                      <a:pt x="54646" y="99059"/>
                    </a:cubicBezTo>
                    <a:cubicBezTo>
                      <a:pt x="54646" y="127637"/>
                      <a:pt x="48854" y="154863"/>
                      <a:pt x="38380" y="179626"/>
                    </a:cubicBezTo>
                    <a:lnTo>
                      <a:pt x="25911" y="198120"/>
                    </a:lnTo>
                    <a:lnTo>
                      <a:pt x="0" y="1981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07A09D9-8FD2-A75A-2BDC-31545B5CFB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335126" y="191392"/>
                <a:ext cx="79188" cy="79189"/>
              </a:xfrm>
              <a:custGeom>
                <a:avLst/>
                <a:gdLst>
                  <a:gd name="connsiteX0" fmla="*/ 0 w 79188"/>
                  <a:gd name="connsiteY0" fmla="*/ 79189 h 79189"/>
                  <a:gd name="connsiteX1" fmla="*/ 31890 w 79188"/>
                  <a:gd name="connsiteY1" fmla="*/ 31889 h 79189"/>
                  <a:gd name="connsiteX2" fmla="*/ 79188 w 79188"/>
                  <a:gd name="connsiteY2" fmla="*/ 0 h 79189"/>
                  <a:gd name="connsiteX3" fmla="*/ 79188 w 79188"/>
                  <a:gd name="connsiteY3" fmla="*/ 25911 h 79189"/>
                  <a:gd name="connsiteX4" fmla="*/ 47365 w 79188"/>
                  <a:gd name="connsiteY4" fmla="*/ 47366 h 79189"/>
                  <a:gd name="connsiteX5" fmla="*/ 25910 w 79188"/>
                  <a:gd name="connsiteY5" fmla="*/ 79189 h 79189"/>
                  <a:gd name="connsiteX6" fmla="*/ 0 w 79188"/>
                  <a:gd name="connsiteY6" fmla="*/ 79189 h 7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88" h="79189">
                    <a:moveTo>
                      <a:pt x="0" y="79189"/>
                    </a:moveTo>
                    <a:lnTo>
                      <a:pt x="31890" y="31889"/>
                    </a:lnTo>
                    <a:lnTo>
                      <a:pt x="79188" y="0"/>
                    </a:lnTo>
                    <a:lnTo>
                      <a:pt x="79188" y="25911"/>
                    </a:lnTo>
                    <a:lnTo>
                      <a:pt x="47365" y="47366"/>
                    </a:lnTo>
                    <a:lnTo>
                      <a:pt x="25910" y="79189"/>
                    </a:lnTo>
                    <a:lnTo>
                      <a:pt x="0" y="79189"/>
                    </a:lnTo>
                    <a:close/>
                  </a:path>
                </a:pathLst>
              </a:custGeom>
              <a:solidFill>
                <a:srgbClr val="0C1E4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E112378-0B62-5C02-5533-6229767559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057819" y="191393"/>
                <a:ext cx="79187" cy="79187"/>
              </a:xfrm>
              <a:custGeom>
                <a:avLst/>
                <a:gdLst>
                  <a:gd name="connsiteX0" fmla="*/ 0 w 79187"/>
                  <a:gd name="connsiteY0" fmla="*/ 0 h 79187"/>
                  <a:gd name="connsiteX1" fmla="*/ 25909 w 79187"/>
                  <a:gd name="connsiteY1" fmla="*/ 0 h 79187"/>
                  <a:gd name="connsiteX2" fmla="*/ 47364 w 79187"/>
                  <a:gd name="connsiteY2" fmla="*/ 31823 h 79187"/>
                  <a:gd name="connsiteX3" fmla="*/ 79187 w 79187"/>
                  <a:gd name="connsiteY3" fmla="*/ 53278 h 79187"/>
                  <a:gd name="connsiteX4" fmla="*/ 79187 w 79187"/>
                  <a:gd name="connsiteY4" fmla="*/ 79187 h 79187"/>
                  <a:gd name="connsiteX5" fmla="*/ 31889 w 79187"/>
                  <a:gd name="connsiteY5" fmla="*/ 47298 h 79187"/>
                  <a:gd name="connsiteX6" fmla="*/ 0 w 79187"/>
                  <a:gd name="connsiteY6" fmla="*/ 0 h 7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87" h="79187">
                    <a:moveTo>
                      <a:pt x="0" y="0"/>
                    </a:moveTo>
                    <a:lnTo>
                      <a:pt x="25909" y="0"/>
                    </a:lnTo>
                    <a:lnTo>
                      <a:pt x="47364" y="31823"/>
                    </a:lnTo>
                    <a:lnTo>
                      <a:pt x="79187" y="53278"/>
                    </a:lnTo>
                    <a:lnTo>
                      <a:pt x="79187" y="79187"/>
                    </a:lnTo>
                    <a:lnTo>
                      <a:pt x="31889" y="47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1E4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FEFF838-685A-5BD6-0D2E-175A6C80F8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057817" y="468700"/>
                <a:ext cx="79189" cy="79188"/>
              </a:xfrm>
              <a:custGeom>
                <a:avLst/>
                <a:gdLst>
                  <a:gd name="connsiteX0" fmla="*/ 0 w 79189"/>
                  <a:gd name="connsiteY0" fmla="*/ 79188 h 79188"/>
                  <a:gd name="connsiteX1" fmla="*/ 0 w 79189"/>
                  <a:gd name="connsiteY1" fmla="*/ 53278 h 79188"/>
                  <a:gd name="connsiteX2" fmla="*/ 31823 w 79189"/>
                  <a:gd name="connsiteY2" fmla="*/ 31823 h 79188"/>
                  <a:gd name="connsiteX3" fmla="*/ 53278 w 79189"/>
                  <a:gd name="connsiteY3" fmla="*/ 0 h 79188"/>
                  <a:gd name="connsiteX4" fmla="*/ 79189 w 79189"/>
                  <a:gd name="connsiteY4" fmla="*/ 0 h 79188"/>
                  <a:gd name="connsiteX5" fmla="*/ 47300 w 79189"/>
                  <a:gd name="connsiteY5" fmla="*/ 47298 h 79188"/>
                  <a:gd name="connsiteX6" fmla="*/ 0 w 79189"/>
                  <a:gd name="connsiteY6" fmla="*/ 79188 h 7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89" h="79188">
                    <a:moveTo>
                      <a:pt x="0" y="79188"/>
                    </a:moveTo>
                    <a:lnTo>
                      <a:pt x="0" y="53278"/>
                    </a:lnTo>
                    <a:lnTo>
                      <a:pt x="31823" y="31823"/>
                    </a:lnTo>
                    <a:lnTo>
                      <a:pt x="53278" y="0"/>
                    </a:lnTo>
                    <a:lnTo>
                      <a:pt x="79189" y="0"/>
                    </a:lnTo>
                    <a:lnTo>
                      <a:pt x="47300" y="47298"/>
                    </a:lnTo>
                    <a:lnTo>
                      <a:pt x="0" y="79188"/>
                    </a:lnTo>
                    <a:close/>
                  </a:path>
                </a:pathLst>
              </a:custGeom>
              <a:solidFill>
                <a:srgbClr val="0C1E4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696684E-A778-7378-09DF-8FB4D30EDC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335125" y="468700"/>
                <a:ext cx="79190" cy="79190"/>
              </a:xfrm>
              <a:custGeom>
                <a:avLst/>
                <a:gdLst>
                  <a:gd name="connsiteX0" fmla="*/ 0 w 79190"/>
                  <a:gd name="connsiteY0" fmla="*/ 25912 h 79190"/>
                  <a:gd name="connsiteX1" fmla="*/ 0 w 79190"/>
                  <a:gd name="connsiteY1" fmla="*/ 0 h 79190"/>
                  <a:gd name="connsiteX2" fmla="*/ 47300 w 79190"/>
                  <a:gd name="connsiteY2" fmla="*/ 31890 h 79190"/>
                  <a:gd name="connsiteX3" fmla="*/ 79190 w 79190"/>
                  <a:gd name="connsiteY3" fmla="*/ 79190 h 79190"/>
                  <a:gd name="connsiteX4" fmla="*/ 53278 w 79190"/>
                  <a:gd name="connsiteY4" fmla="*/ 79190 h 79190"/>
                  <a:gd name="connsiteX5" fmla="*/ 31823 w 79190"/>
                  <a:gd name="connsiteY5" fmla="*/ 47367 h 79190"/>
                  <a:gd name="connsiteX6" fmla="*/ 0 w 79190"/>
                  <a:gd name="connsiteY6" fmla="*/ 25912 h 7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90" h="79190">
                    <a:moveTo>
                      <a:pt x="0" y="25912"/>
                    </a:moveTo>
                    <a:lnTo>
                      <a:pt x="0" y="0"/>
                    </a:lnTo>
                    <a:lnTo>
                      <a:pt x="47300" y="31890"/>
                    </a:lnTo>
                    <a:lnTo>
                      <a:pt x="79190" y="79190"/>
                    </a:lnTo>
                    <a:lnTo>
                      <a:pt x="53278" y="79190"/>
                    </a:lnTo>
                    <a:lnTo>
                      <a:pt x="31823" y="47367"/>
                    </a:lnTo>
                    <a:lnTo>
                      <a:pt x="0" y="25912"/>
                    </a:lnTo>
                    <a:close/>
                  </a:path>
                </a:pathLst>
              </a:custGeom>
              <a:solidFill>
                <a:srgbClr val="0C1E4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76AA4FA-489C-9F1A-AA9C-1834B356B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36575" y="193645"/>
              <a:ext cx="274320" cy="274320"/>
            </a:xfrm>
            <a:prstGeom prst="ellipse">
              <a:avLst/>
            </a:prstGeom>
            <a:solidFill>
              <a:srgbClr val="0C1E4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CCE1239-D577-CB34-B7ED-C9496EC074F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200000">
            <a:off x="3202907" y="1979861"/>
            <a:ext cx="491832" cy="487014"/>
            <a:chOff x="12785117" y="-51752"/>
            <a:chExt cx="798857" cy="791032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E4D9715-BF77-AAE4-B3AB-1D28998FC2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5117" y="-51752"/>
              <a:ext cx="777240" cy="777240"/>
            </a:xfrm>
            <a:custGeom>
              <a:avLst/>
              <a:gdLst>
                <a:gd name="connsiteX0" fmla="*/ 388620 w 777240"/>
                <a:gd name="connsiteY0" fmla="*/ 0 h 777240"/>
                <a:gd name="connsiteX1" fmla="*/ 389863 w 777240"/>
                <a:gd name="connsiteY1" fmla="*/ 125 h 777240"/>
                <a:gd name="connsiteX2" fmla="*/ 466941 w 777240"/>
                <a:gd name="connsiteY2" fmla="*/ 7895 h 777240"/>
                <a:gd name="connsiteX3" fmla="*/ 777240 w 777240"/>
                <a:gd name="connsiteY3" fmla="*/ 388620 h 777240"/>
                <a:gd name="connsiteX4" fmla="*/ 466941 w 777240"/>
                <a:gd name="connsiteY4" fmla="*/ 769345 h 777240"/>
                <a:gd name="connsiteX5" fmla="*/ 389863 w 777240"/>
                <a:gd name="connsiteY5" fmla="*/ 777115 h 777240"/>
                <a:gd name="connsiteX6" fmla="*/ 388620 w 777240"/>
                <a:gd name="connsiteY6" fmla="*/ 777240 h 777240"/>
                <a:gd name="connsiteX7" fmla="*/ 0 w 777240"/>
                <a:gd name="connsiteY7" fmla="*/ 388620 h 777240"/>
                <a:gd name="connsiteX8" fmla="*/ 388620 w 777240"/>
                <a:gd name="connsiteY8" fmla="*/ 0 h 77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40" h="777240">
                  <a:moveTo>
                    <a:pt x="388620" y="0"/>
                  </a:moveTo>
                  <a:lnTo>
                    <a:pt x="389863" y="125"/>
                  </a:lnTo>
                  <a:lnTo>
                    <a:pt x="466941" y="7895"/>
                  </a:lnTo>
                  <a:cubicBezTo>
                    <a:pt x="644028" y="44133"/>
                    <a:pt x="777240" y="200820"/>
                    <a:pt x="777240" y="388620"/>
                  </a:cubicBezTo>
                  <a:cubicBezTo>
                    <a:pt x="777240" y="576420"/>
                    <a:pt x="644028" y="733107"/>
                    <a:pt x="466941" y="769345"/>
                  </a:cubicBezTo>
                  <a:lnTo>
                    <a:pt x="389863" y="777115"/>
                  </a:lnTo>
                  <a:lnTo>
                    <a:pt x="388620" y="777240"/>
                  </a:lnTo>
                  <a:cubicBezTo>
                    <a:pt x="173991" y="777240"/>
                    <a:pt x="0" y="603249"/>
                    <a:pt x="0" y="388620"/>
                  </a:cubicBezTo>
                  <a:cubicBezTo>
                    <a:pt x="0" y="173991"/>
                    <a:pt x="173991" y="0"/>
                    <a:pt x="388620" y="0"/>
                  </a:cubicBezTo>
                  <a:close/>
                </a:path>
              </a:pathLst>
            </a:custGeom>
            <a:solidFill>
              <a:srgbClr val="00FFFF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267C99BA-E1A4-BCBD-D667-E1C2DA9379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2785117" y="-51752"/>
              <a:ext cx="777240" cy="777240"/>
            </a:xfrm>
            <a:prstGeom prst="arc">
              <a:avLst>
                <a:gd name="adj1" fmla="val 11473896"/>
                <a:gd name="adj2" fmla="val 0"/>
              </a:avLst>
            </a:prstGeom>
            <a:ln w="635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355FEE84-3EBE-22BB-1C16-AE74211C4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235339" flipH="1">
              <a:off x="12806734" y="-37960"/>
              <a:ext cx="777240" cy="777240"/>
            </a:xfrm>
            <a:prstGeom prst="arc">
              <a:avLst>
                <a:gd name="adj1" fmla="val 16719561"/>
                <a:gd name="adj2" fmla="val 0"/>
              </a:avLst>
            </a:prstGeom>
            <a:ln w="254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306311A-50D2-3F47-3C5B-2F7049243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910194" y="73325"/>
              <a:ext cx="527086" cy="527086"/>
              <a:chOff x="14029083" y="162658"/>
              <a:chExt cx="413966" cy="413966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DA46D9F-FE93-40C8-BE6C-6863CF56012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208743" y="90920"/>
                <a:ext cx="54644" cy="198120"/>
              </a:xfrm>
              <a:custGeom>
                <a:avLst/>
                <a:gdLst>
                  <a:gd name="connsiteX0" fmla="*/ 0 w 54644"/>
                  <a:gd name="connsiteY0" fmla="*/ 99059 h 198120"/>
                  <a:gd name="connsiteX1" fmla="*/ 16266 w 54644"/>
                  <a:gd name="connsiteY1" fmla="*/ 18492 h 198120"/>
                  <a:gd name="connsiteX2" fmla="*/ 28734 w 54644"/>
                  <a:gd name="connsiteY2" fmla="*/ 0 h 198120"/>
                  <a:gd name="connsiteX3" fmla="*/ 54644 w 54644"/>
                  <a:gd name="connsiteY3" fmla="*/ 0 h 198120"/>
                  <a:gd name="connsiteX4" fmla="*/ 36432 w 54644"/>
                  <a:gd name="connsiteY4" fmla="*/ 27012 h 198120"/>
                  <a:gd name="connsiteX5" fmla="*/ 21886 w 54644"/>
                  <a:gd name="connsiteY5" fmla="*/ 99060 h 198120"/>
                  <a:gd name="connsiteX6" fmla="*/ 36432 w 54644"/>
                  <a:gd name="connsiteY6" fmla="*/ 171108 h 198120"/>
                  <a:gd name="connsiteX7" fmla="*/ 54644 w 54644"/>
                  <a:gd name="connsiteY7" fmla="*/ 198120 h 198120"/>
                  <a:gd name="connsiteX8" fmla="*/ 28735 w 54644"/>
                  <a:gd name="connsiteY8" fmla="*/ 198120 h 198120"/>
                  <a:gd name="connsiteX9" fmla="*/ 16266 w 54644"/>
                  <a:gd name="connsiteY9" fmla="*/ 179626 h 198120"/>
                  <a:gd name="connsiteX10" fmla="*/ 0 w 54644"/>
                  <a:gd name="connsiteY10" fmla="*/ 99059 h 19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644" h="198120">
                    <a:moveTo>
                      <a:pt x="0" y="99059"/>
                    </a:moveTo>
                    <a:cubicBezTo>
                      <a:pt x="0" y="70481"/>
                      <a:pt x="5792" y="43255"/>
                      <a:pt x="16266" y="18492"/>
                    </a:cubicBezTo>
                    <a:lnTo>
                      <a:pt x="28734" y="0"/>
                    </a:lnTo>
                    <a:lnTo>
                      <a:pt x="54644" y="0"/>
                    </a:lnTo>
                    <a:lnTo>
                      <a:pt x="36432" y="27012"/>
                    </a:lnTo>
                    <a:cubicBezTo>
                      <a:pt x="27065" y="49157"/>
                      <a:pt x="21886" y="73503"/>
                      <a:pt x="21886" y="99060"/>
                    </a:cubicBezTo>
                    <a:cubicBezTo>
                      <a:pt x="21886" y="124617"/>
                      <a:pt x="27065" y="148963"/>
                      <a:pt x="36432" y="171108"/>
                    </a:cubicBezTo>
                    <a:lnTo>
                      <a:pt x="54644" y="198120"/>
                    </a:lnTo>
                    <a:lnTo>
                      <a:pt x="28735" y="198120"/>
                    </a:lnTo>
                    <a:lnTo>
                      <a:pt x="16266" y="179626"/>
                    </a:lnTo>
                    <a:cubicBezTo>
                      <a:pt x="5792" y="154863"/>
                      <a:pt x="0" y="127637"/>
                      <a:pt x="0" y="99059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E35A5E8-1CAF-F025-6265-778068A7FF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3957345" y="342318"/>
                <a:ext cx="198120" cy="54644"/>
              </a:xfrm>
              <a:custGeom>
                <a:avLst/>
                <a:gdLst>
                  <a:gd name="connsiteX0" fmla="*/ 0 w 198120"/>
                  <a:gd name="connsiteY0" fmla="*/ 25909 h 54644"/>
                  <a:gd name="connsiteX1" fmla="*/ 0 w 198120"/>
                  <a:gd name="connsiteY1" fmla="*/ 0 h 54644"/>
                  <a:gd name="connsiteX2" fmla="*/ 27012 w 198120"/>
                  <a:gd name="connsiteY2" fmla="*/ 18212 h 54644"/>
                  <a:gd name="connsiteX3" fmla="*/ 99060 w 198120"/>
                  <a:gd name="connsiteY3" fmla="*/ 32758 h 54644"/>
                  <a:gd name="connsiteX4" fmla="*/ 171108 w 198120"/>
                  <a:gd name="connsiteY4" fmla="*/ 18212 h 54644"/>
                  <a:gd name="connsiteX5" fmla="*/ 198120 w 198120"/>
                  <a:gd name="connsiteY5" fmla="*/ 0 h 54644"/>
                  <a:gd name="connsiteX6" fmla="*/ 198120 w 198120"/>
                  <a:gd name="connsiteY6" fmla="*/ 25910 h 54644"/>
                  <a:gd name="connsiteX7" fmla="*/ 179628 w 198120"/>
                  <a:gd name="connsiteY7" fmla="*/ 38378 h 54644"/>
                  <a:gd name="connsiteX8" fmla="*/ 99061 w 198120"/>
                  <a:gd name="connsiteY8" fmla="*/ 54644 h 54644"/>
                  <a:gd name="connsiteX9" fmla="*/ 18494 w 198120"/>
                  <a:gd name="connsiteY9" fmla="*/ 38378 h 54644"/>
                  <a:gd name="connsiteX10" fmla="*/ 0 w 198120"/>
                  <a:gd name="connsiteY10" fmla="*/ 25909 h 5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8120" h="54644">
                    <a:moveTo>
                      <a:pt x="0" y="25909"/>
                    </a:moveTo>
                    <a:lnTo>
                      <a:pt x="0" y="0"/>
                    </a:lnTo>
                    <a:lnTo>
                      <a:pt x="27012" y="18212"/>
                    </a:lnTo>
                    <a:cubicBezTo>
                      <a:pt x="49157" y="27579"/>
                      <a:pt x="73503" y="32758"/>
                      <a:pt x="99060" y="32758"/>
                    </a:cubicBezTo>
                    <a:cubicBezTo>
                      <a:pt x="124616" y="32758"/>
                      <a:pt x="148963" y="27579"/>
                      <a:pt x="171108" y="18212"/>
                    </a:cubicBezTo>
                    <a:lnTo>
                      <a:pt x="198120" y="0"/>
                    </a:lnTo>
                    <a:lnTo>
                      <a:pt x="198120" y="25910"/>
                    </a:lnTo>
                    <a:lnTo>
                      <a:pt x="179628" y="38378"/>
                    </a:lnTo>
                    <a:cubicBezTo>
                      <a:pt x="154865" y="48852"/>
                      <a:pt x="127639" y="54644"/>
                      <a:pt x="99061" y="54644"/>
                    </a:cubicBezTo>
                    <a:cubicBezTo>
                      <a:pt x="70482" y="54644"/>
                      <a:pt x="43257" y="48852"/>
                      <a:pt x="18494" y="38378"/>
                    </a:cubicBezTo>
                    <a:lnTo>
                      <a:pt x="0" y="25909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354CBD7-ECD5-EC96-F882-53AC219888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316666" y="342317"/>
                <a:ext cx="198120" cy="54646"/>
              </a:xfrm>
              <a:custGeom>
                <a:avLst/>
                <a:gdLst>
                  <a:gd name="connsiteX0" fmla="*/ 0 w 198120"/>
                  <a:gd name="connsiteY0" fmla="*/ 54646 h 54646"/>
                  <a:gd name="connsiteX1" fmla="*/ 0 w 198120"/>
                  <a:gd name="connsiteY1" fmla="*/ 28735 h 54646"/>
                  <a:gd name="connsiteX2" fmla="*/ 18494 w 198120"/>
                  <a:gd name="connsiteY2" fmla="*/ 16266 h 54646"/>
                  <a:gd name="connsiteX3" fmla="*/ 99061 w 198120"/>
                  <a:gd name="connsiteY3" fmla="*/ 0 h 54646"/>
                  <a:gd name="connsiteX4" fmla="*/ 179628 w 198120"/>
                  <a:gd name="connsiteY4" fmla="*/ 16266 h 54646"/>
                  <a:gd name="connsiteX5" fmla="*/ 198120 w 198120"/>
                  <a:gd name="connsiteY5" fmla="*/ 28734 h 54646"/>
                  <a:gd name="connsiteX6" fmla="*/ 198120 w 198120"/>
                  <a:gd name="connsiteY6" fmla="*/ 54646 h 54646"/>
                  <a:gd name="connsiteX7" fmla="*/ 171108 w 198120"/>
                  <a:gd name="connsiteY7" fmla="*/ 36434 h 54646"/>
                  <a:gd name="connsiteX8" fmla="*/ 99060 w 198120"/>
                  <a:gd name="connsiteY8" fmla="*/ 21888 h 54646"/>
                  <a:gd name="connsiteX9" fmla="*/ 27012 w 198120"/>
                  <a:gd name="connsiteY9" fmla="*/ 36434 h 54646"/>
                  <a:gd name="connsiteX10" fmla="*/ 0 w 198120"/>
                  <a:gd name="connsiteY10" fmla="*/ 54646 h 5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8120" h="54646">
                    <a:moveTo>
                      <a:pt x="0" y="54646"/>
                    </a:moveTo>
                    <a:lnTo>
                      <a:pt x="0" y="28735"/>
                    </a:lnTo>
                    <a:lnTo>
                      <a:pt x="18494" y="16266"/>
                    </a:lnTo>
                    <a:cubicBezTo>
                      <a:pt x="43257" y="5792"/>
                      <a:pt x="70483" y="0"/>
                      <a:pt x="99061" y="0"/>
                    </a:cubicBezTo>
                    <a:cubicBezTo>
                      <a:pt x="127640" y="0"/>
                      <a:pt x="154865" y="5792"/>
                      <a:pt x="179628" y="16266"/>
                    </a:cubicBezTo>
                    <a:lnTo>
                      <a:pt x="198120" y="28734"/>
                    </a:lnTo>
                    <a:lnTo>
                      <a:pt x="198120" y="54646"/>
                    </a:lnTo>
                    <a:lnTo>
                      <a:pt x="171108" y="36434"/>
                    </a:lnTo>
                    <a:cubicBezTo>
                      <a:pt x="148963" y="27067"/>
                      <a:pt x="124617" y="21888"/>
                      <a:pt x="99060" y="21888"/>
                    </a:cubicBezTo>
                    <a:cubicBezTo>
                      <a:pt x="73504" y="21888"/>
                      <a:pt x="49157" y="27067"/>
                      <a:pt x="27012" y="36434"/>
                    </a:cubicBezTo>
                    <a:lnTo>
                      <a:pt x="0" y="5464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47F036F-EAA1-916F-862F-345795B875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208742" y="450241"/>
                <a:ext cx="54646" cy="198120"/>
              </a:xfrm>
              <a:custGeom>
                <a:avLst/>
                <a:gdLst>
                  <a:gd name="connsiteX0" fmla="*/ 0 w 54646"/>
                  <a:gd name="connsiteY0" fmla="*/ 198120 h 198120"/>
                  <a:gd name="connsiteX1" fmla="*/ 18212 w 54646"/>
                  <a:gd name="connsiteY1" fmla="*/ 171108 h 198120"/>
                  <a:gd name="connsiteX2" fmla="*/ 32758 w 54646"/>
                  <a:gd name="connsiteY2" fmla="*/ 99060 h 198120"/>
                  <a:gd name="connsiteX3" fmla="*/ 18212 w 54646"/>
                  <a:gd name="connsiteY3" fmla="*/ 27012 h 198120"/>
                  <a:gd name="connsiteX4" fmla="*/ 0 w 54646"/>
                  <a:gd name="connsiteY4" fmla="*/ 0 h 198120"/>
                  <a:gd name="connsiteX5" fmla="*/ 25912 w 54646"/>
                  <a:gd name="connsiteY5" fmla="*/ 0 h 198120"/>
                  <a:gd name="connsiteX6" fmla="*/ 38380 w 54646"/>
                  <a:gd name="connsiteY6" fmla="*/ 18492 h 198120"/>
                  <a:gd name="connsiteX7" fmla="*/ 54646 w 54646"/>
                  <a:gd name="connsiteY7" fmla="*/ 99059 h 198120"/>
                  <a:gd name="connsiteX8" fmla="*/ 38380 w 54646"/>
                  <a:gd name="connsiteY8" fmla="*/ 179626 h 198120"/>
                  <a:gd name="connsiteX9" fmla="*/ 25911 w 54646"/>
                  <a:gd name="connsiteY9" fmla="*/ 198120 h 198120"/>
                  <a:gd name="connsiteX10" fmla="*/ 0 w 54646"/>
                  <a:gd name="connsiteY10" fmla="*/ 198120 h 19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646" h="198120">
                    <a:moveTo>
                      <a:pt x="0" y="198120"/>
                    </a:moveTo>
                    <a:lnTo>
                      <a:pt x="18212" y="171108"/>
                    </a:lnTo>
                    <a:cubicBezTo>
                      <a:pt x="27579" y="148963"/>
                      <a:pt x="32758" y="124617"/>
                      <a:pt x="32758" y="99060"/>
                    </a:cubicBezTo>
                    <a:cubicBezTo>
                      <a:pt x="32758" y="73503"/>
                      <a:pt x="27579" y="49157"/>
                      <a:pt x="18212" y="27012"/>
                    </a:cubicBezTo>
                    <a:lnTo>
                      <a:pt x="0" y="0"/>
                    </a:lnTo>
                    <a:lnTo>
                      <a:pt x="25912" y="0"/>
                    </a:lnTo>
                    <a:lnTo>
                      <a:pt x="38380" y="18492"/>
                    </a:lnTo>
                    <a:cubicBezTo>
                      <a:pt x="48854" y="43255"/>
                      <a:pt x="54646" y="70481"/>
                      <a:pt x="54646" y="99059"/>
                    </a:cubicBezTo>
                    <a:cubicBezTo>
                      <a:pt x="54646" y="127637"/>
                      <a:pt x="48854" y="154863"/>
                      <a:pt x="38380" y="179626"/>
                    </a:cubicBezTo>
                    <a:lnTo>
                      <a:pt x="25911" y="198120"/>
                    </a:lnTo>
                    <a:lnTo>
                      <a:pt x="0" y="1981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EB9BB2F-3EF1-6486-DB62-8886A0474E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335126" y="191392"/>
                <a:ext cx="79188" cy="79189"/>
              </a:xfrm>
              <a:custGeom>
                <a:avLst/>
                <a:gdLst>
                  <a:gd name="connsiteX0" fmla="*/ 0 w 79188"/>
                  <a:gd name="connsiteY0" fmla="*/ 79189 h 79189"/>
                  <a:gd name="connsiteX1" fmla="*/ 31890 w 79188"/>
                  <a:gd name="connsiteY1" fmla="*/ 31889 h 79189"/>
                  <a:gd name="connsiteX2" fmla="*/ 79188 w 79188"/>
                  <a:gd name="connsiteY2" fmla="*/ 0 h 79189"/>
                  <a:gd name="connsiteX3" fmla="*/ 79188 w 79188"/>
                  <a:gd name="connsiteY3" fmla="*/ 25911 h 79189"/>
                  <a:gd name="connsiteX4" fmla="*/ 47365 w 79188"/>
                  <a:gd name="connsiteY4" fmla="*/ 47366 h 79189"/>
                  <a:gd name="connsiteX5" fmla="*/ 25910 w 79188"/>
                  <a:gd name="connsiteY5" fmla="*/ 79189 h 79189"/>
                  <a:gd name="connsiteX6" fmla="*/ 0 w 79188"/>
                  <a:gd name="connsiteY6" fmla="*/ 79189 h 7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88" h="79189">
                    <a:moveTo>
                      <a:pt x="0" y="79189"/>
                    </a:moveTo>
                    <a:lnTo>
                      <a:pt x="31890" y="31889"/>
                    </a:lnTo>
                    <a:lnTo>
                      <a:pt x="79188" y="0"/>
                    </a:lnTo>
                    <a:lnTo>
                      <a:pt x="79188" y="25911"/>
                    </a:lnTo>
                    <a:lnTo>
                      <a:pt x="47365" y="47366"/>
                    </a:lnTo>
                    <a:lnTo>
                      <a:pt x="25910" y="79189"/>
                    </a:lnTo>
                    <a:lnTo>
                      <a:pt x="0" y="79189"/>
                    </a:lnTo>
                    <a:close/>
                  </a:path>
                </a:pathLst>
              </a:custGeom>
              <a:solidFill>
                <a:srgbClr val="0C1E46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FF7000E-3619-F639-9F69-3F69071504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057819" y="191393"/>
                <a:ext cx="79187" cy="79187"/>
              </a:xfrm>
              <a:custGeom>
                <a:avLst/>
                <a:gdLst>
                  <a:gd name="connsiteX0" fmla="*/ 0 w 79187"/>
                  <a:gd name="connsiteY0" fmla="*/ 0 h 79187"/>
                  <a:gd name="connsiteX1" fmla="*/ 25909 w 79187"/>
                  <a:gd name="connsiteY1" fmla="*/ 0 h 79187"/>
                  <a:gd name="connsiteX2" fmla="*/ 47364 w 79187"/>
                  <a:gd name="connsiteY2" fmla="*/ 31823 h 79187"/>
                  <a:gd name="connsiteX3" fmla="*/ 79187 w 79187"/>
                  <a:gd name="connsiteY3" fmla="*/ 53278 h 79187"/>
                  <a:gd name="connsiteX4" fmla="*/ 79187 w 79187"/>
                  <a:gd name="connsiteY4" fmla="*/ 79187 h 79187"/>
                  <a:gd name="connsiteX5" fmla="*/ 31889 w 79187"/>
                  <a:gd name="connsiteY5" fmla="*/ 47298 h 79187"/>
                  <a:gd name="connsiteX6" fmla="*/ 0 w 79187"/>
                  <a:gd name="connsiteY6" fmla="*/ 0 h 7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87" h="79187">
                    <a:moveTo>
                      <a:pt x="0" y="0"/>
                    </a:moveTo>
                    <a:lnTo>
                      <a:pt x="25909" y="0"/>
                    </a:lnTo>
                    <a:lnTo>
                      <a:pt x="47364" y="31823"/>
                    </a:lnTo>
                    <a:lnTo>
                      <a:pt x="79187" y="53278"/>
                    </a:lnTo>
                    <a:lnTo>
                      <a:pt x="79187" y="79187"/>
                    </a:lnTo>
                    <a:lnTo>
                      <a:pt x="31889" y="47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1E46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D118BE2-79B3-5348-55AB-6AB80EE10D9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057817" y="468700"/>
                <a:ext cx="79189" cy="79188"/>
              </a:xfrm>
              <a:custGeom>
                <a:avLst/>
                <a:gdLst>
                  <a:gd name="connsiteX0" fmla="*/ 0 w 79189"/>
                  <a:gd name="connsiteY0" fmla="*/ 79188 h 79188"/>
                  <a:gd name="connsiteX1" fmla="*/ 0 w 79189"/>
                  <a:gd name="connsiteY1" fmla="*/ 53278 h 79188"/>
                  <a:gd name="connsiteX2" fmla="*/ 31823 w 79189"/>
                  <a:gd name="connsiteY2" fmla="*/ 31823 h 79188"/>
                  <a:gd name="connsiteX3" fmla="*/ 53278 w 79189"/>
                  <a:gd name="connsiteY3" fmla="*/ 0 h 79188"/>
                  <a:gd name="connsiteX4" fmla="*/ 79189 w 79189"/>
                  <a:gd name="connsiteY4" fmla="*/ 0 h 79188"/>
                  <a:gd name="connsiteX5" fmla="*/ 47300 w 79189"/>
                  <a:gd name="connsiteY5" fmla="*/ 47298 h 79188"/>
                  <a:gd name="connsiteX6" fmla="*/ 0 w 79189"/>
                  <a:gd name="connsiteY6" fmla="*/ 79188 h 7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89" h="79188">
                    <a:moveTo>
                      <a:pt x="0" y="79188"/>
                    </a:moveTo>
                    <a:lnTo>
                      <a:pt x="0" y="53278"/>
                    </a:lnTo>
                    <a:lnTo>
                      <a:pt x="31823" y="31823"/>
                    </a:lnTo>
                    <a:lnTo>
                      <a:pt x="53278" y="0"/>
                    </a:lnTo>
                    <a:lnTo>
                      <a:pt x="79189" y="0"/>
                    </a:lnTo>
                    <a:lnTo>
                      <a:pt x="47300" y="47298"/>
                    </a:lnTo>
                    <a:lnTo>
                      <a:pt x="0" y="79188"/>
                    </a:lnTo>
                    <a:close/>
                  </a:path>
                </a:pathLst>
              </a:custGeom>
              <a:solidFill>
                <a:srgbClr val="0C1E46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11409208-DD8F-4D60-F457-5154E453895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335125" y="468700"/>
                <a:ext cx="79190" cy="79190"/>
              </a:xfrm>
              <a:custGeom>
                <a:avLst/>
                <a:gdLst>
                  <a:gd name="connsiteX0" fmla="*/ 0 w 79190"/>
                  <a:gd name="connsiteY0" fmla="*/ 25912 h 79190"/>
                  <a:gd name="connsiteX1" fmla="*/ 0 w 79190"/>
                  <a:gd name="connsiteY1" fmla="*/ 0 h 79190"/>
                  <a:gd name="connsiteX2" fmla="*/ 47300 w 79190"/>
                  <a:gd name="connsiteY2" fmla="*/ 31890 h 79190"/>
                  <a:gd name="connsiteX3" fmla="*/ 79190 w 79190"/>
                  <a:gd name="connsiteY3" fmla="*/ 79190 h 79190"/>
                  <a:gd name="connsiteX4" fmla="*/ 53278 w 79190"/>
                  <a:gd name="connsiteY4" fmla="*/ 79190 h 79190"/>
                  <a:gd name="connsiteX5" fmla="*/ 31823 w 79190"/>
                  <a:gd name="connsiteY5" fmla="*/ 47367 h 79190"/>
                  <a:gd name="connsiteX6" fmla="*/ 0 w 79190"/>
                  <a:gd name="connsiteY6" fmla="*/ 25912 h 7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90" h="79190">
                    <a:moveTo>
                      <a:pt x="0" y="25912"/>
                    </a:moveTo>
                    <a:lnTo>
                      <a:pt x="0" y="0"/>
                    </a:lnTo>
                    <a:lnTo>
                      <a:pt x="47300" y="31890"/>
                    </a:lnTo>
                    <a:lnTo>
                      <a:pt x="79190" y="79190"/>
                    </a:lnTo>
                    <a:lnTo>
                      <a:pt x="53278" y="79190"/>
                    </a:lnTo>
                    <a:lnTo>
                      <a:pt x="31823" y="47367"/>
                    </a:lnTo>
                    <a:lnTo>
                      <a:pt x="0" y="25912"/>
                    </a:lnTo>
                    <a:close/>
                  </a:path>
                </a:pathLst>
              </a:custGeom>
              <a:solidFill>
                <a:srgbClr val="0C1E46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32F575A-A712-0139-3661-F96E071C7A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36575" y="193645"/>
              <a:ext cx="274320" cy="274320"/>
            </a:xfrm>
            <a:prstGeom prst="ellipse">
              <a:avLst/>
            </a:prstGeom>
            <a:solidFill>
              <a:srgbClr val="0C1E4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B5C8732-EF29-B730-E79E-85BF83352B1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200000">
            <a:off x="10759258" y="410709"/>
            <a:ext cx="591645" cy="585850"/>
            <a:chOff x="12785117" y="-51752"/>
            <a:chExt cx="798857" cy="791032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316A34E-FC62-18FF-AFF5-0C6B08AC8B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5117" y="-51752"/>
              <a:ext cx="777240" cy="777240"/>
            </a:xfrm>
            <a:custGeom>
              <a:avLst/>
              <a:gdLst>
                <a:gd name="connsiteX0" fmla="*/ 388620 w 777240"/>
                <a:gd name="connsiteY0" fmla="*/ 0 h 777240"/>
                <a:gd name="connsiteX1" fmla="*/ 389863 w 777240"/>
                <a:gd name="connsiteY1" fmla="*/ 125 h 777240"/>
                <a:gd name="connsiteX2" fmla="*/ 466941 w 777240"/>
                <a:gd name="connsiteY2" fmla="*/ 7895 h 777240"/>
                <a:gd name="connsiteX3" fmla="*/ 777240 w 777240"/>
                <a:gd name="connsiteY3" fmla="*/ 388620 h 777240"/>
                <a:gd name="connsiteX4" fmla="*/ 466941 w 777240"/>
                <a:gd name="connsiteY4" fmla="*/ 769345 h 777240"/>
                <a:gd name="connsiteX5" fmla="*/ 389863 w 777240"/>
                <a:gd name="connsiteY5" fmla="*/ 777115 h 777240"/>
                <a:gd name="connsiteX6" fmla="*/ 388620 w 777240"/>
                <a:gd name="connsiteY6" fmla="*/ 777240 h 777240"/>
                <a:gd name="connsiteX7" fmla="*/ 0 w 777240"/>
                <a:gd name="connsiteY7" fmla="*/ 388620 h 777240"/>
                <a:gd name="connsiteX8" fmla="*/ 388620 w 777240"/>
                <a:gd name="connsiteY8" fmla="*/ 0 h 77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240" h="777240">
                  <a:moveTo>
                    <a:pt x="388620" y="0"/>
                  </a:moveTo>
                  <a:lnTo>
                    <a:pt x="389863" y="125"/>
                  </a:lnTo>
                  <a:lnTo>
                    <a:pt x="466941" y="7895"/>
                  </a:lnTo>
                  <a:cubicBezTo>
                    <a:pt x="644028" y="44133"/>
                    <a:pt x="777240" y="200820"/>
                    <a:pt x="777240" y="388620"/>
                  </a:cubicBezTo>
                  <a:cubicBezTo>
                    <a:pt x="777240" y="576420"/>
                    <a:pt x="644028" y="733107"/>
                    <a:pt x="466941" y="769345"/>
                  </a:cubicBezTo>
                  <a:lnTo>
                    <a:pt x="389863" y="777115"/>
                  </a:lnTo>
                  <a:lnTo>
                    <a:pt x="388620" y="777240"/>
                  </a:lnTo>
                  <a:cubicBezTo>
                    <a:pt x="173991" y="777240"/>
                    <a:pt x="0" y="603249"/>
                    <a:pt x="0" y="388620"/>
                  </a:cubicBezTo>
                  <a:cubicBezTo>
                    <a:pt x="0" y="173991"/>
                    <a:pt x="173991" y="0"/>
                    <a:pt x="388620" y="0"/>
                  </a:cubicBezTo>
                  <a:close/>
                </a:path>
              </a:pathLst>
            </a:custGeom>
            <a:solidFill>
              <a:srgbClr val="00FFFF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7F3B724C-ED2C-2BE4-7B1C-8B62273B42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2785117" y="-51752"/>
              <a:ext cx="777240" cy="777240"/>
            </a:xfrm>
            <a:prstGeom prst="arc">
              <a:avLst>
                <a:gd name="adj1" fmla="val 11473896"/>
                <a:gd name="adj2" fmla="val 0"/>
              </a:avLst>
            </a:prstGeom>
            <a:ln w="635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46C46CCE-5524-7A09-7978-787EC26597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235339" flipH="1">
              <a:off x="12806734" y="-37960"/>
              <a:ext cx="777240" cy="777240"/>
            </a:xfrm>
            <a:prstGeom prst="arc">
              <a:avLst>
                <a:gd name="adj1" fmla="val 16719561"/>
                <a:gd name="adj2" fmla="val 0"/>
              </a:avLst>
            </a:prstGeom>
            <a:ln w="254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E405D2B-C837-F6B8-92A0-20A4A7E0A77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910194" y="73325"/>
              <a:ext cx="527086" cy="527086"/>
              <a:chOff x="14029083" y="162658"/>
              <a:chExt cx="413966" cy="413966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FE44837-EA6E-595C-2002-872CDF3220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208743" y="90920"/>
                <a:ext cx="54644" cy="198120"/>
              </a:xfrm>
              <a:custGeom>
                <a:avLst/>
                <a:gdLst>
                  <a:gd name="connsiteX0" fmla="*/ 0 w 54644"/>
                  <a:gd name="connsiteY0" fmla="*/ 99059 h 198120"/>
                  <a:gd name="connsiteX1" fmla="*/ 16266 w 54644"/>
                  <a:gd name="connsiteY1" fmla="*/ 18492 h 198120"/>
                  <a:gd name="connsiteX2" fmla="*/ 28734 w 54644"/>
                  <a:gd name="connsiteY2" fmla="*/ 0 h 198120"/>
                  <a:gd name="connsiteX3" fmla="*/ 54644 w 54644"/>
                  <a:gd name="connsiteY3" fmla="*/ 0 h 198120"/>
                  <a:gd name="connsiteX4" fmla="*/ 36432 w 54644"/>
                  <a:gd name="connsiteY4" fmla="*/ 27012 h 198120"/>
                  <a:gd name="connsiteX5" fmla="*/ 21886 w 54644"/>
                  <a:gd name="connsiteY5" fmla="*/ 99060 h 198120"/>
                  <a:gd name="connsiteX6" fmla="*/ 36432 w 54644"/>
                  <a:gd name="connsiteY6" fmla="*/ 171108 h 198120"/>
                  <a:gd name="connsiteX7" fmla="*/ 54644 w 54644"/>
                  <a:gd name="connsiteY7" fmla="*/ 198120 h 198120"/>
                  <a:gd name="connsiteX8" fmla="*/ 28735 w 54644"/>
                  <a:gd name="connsiteY8" fmla="*/ 198120 h 198120"/>
                  <a:gd name="connsiteX9" fmla="*/ 16266 w 54644"/>
                  <a:gd name="connsiteY9" fmla="*/ 179626 h 198120"/>
                  <a:gd name="connsiteX10" fmla="*/ 0 w 54644"/>
                  <a:gd name="connsiteY10" fmla="*/ 99059 h 19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644" h="198120">
                    <a:moveTo>
                      <a:pt x="0" y="99059"/>
                    </a:moveTo>
                    <a:cubicBezTo>
                      <a:pt x="0" y="70481"/>
                      <a:pt x="5792" y="43255"/>
                      <a:pt x="16266" y="18492"/>
                    </a:cubicBezTo>
                    <a:lnTo>
                      <a:pt x="28734" y="0"/>
                    </a:lnTo>
                    <a:lnTo>
                      <a:pt x="54644" y="0"/>
                    </a:lnTo>
                    <a:lnTo>
                      <a:pt x="36432" y="27012"/>
                    </a:lnTo>
                    <a:cubicBezTo>
                      <a:pt x="27065" y="49157"/>
                      <a:pt x="21886" y="73503"/>
                      <a:pt x="21886" y="99060"/>
                    </a:cubicBezTo>
                    <a:cubicBezTo>
                      <a:pt x="21886" y="124617"/>
                      <a:pt x="27065" y="148963"/>
                      <a:pt x="36432" y="171108"/>
                    </a:cubicBezTo>
                    <a:lnTo>
                      <a:pt x="54644" y="198120"/>
                    </a:lnTo>
                    <a:lnTo>
                      <a:pt x="28735" y="198120"/>
                    </a:lnTo>
                    <a:lnTo>
                      <a:pt x="16266" y="179626"/>
                    </a:lnTo>
                    <a:cubicBezTo>
                      <a:pt x="5792" y="154863"/>
                      <a:pt x="0" y="127637"/>
                      <a:pt x="0" y="99059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5750929-9C3E-B1B9-1F76-8FC0C809FC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3957345" y="342318"/>
                <a:ext cx="198120" cy="54644"/>
              </a:xfrm>
              <a:custGeom>
                <a:avLst/>
                <a:gdLst>
                  <a:gd name="connsiteX0" fmla="*/ 0 w 198120"/>
                  <a:gd name="connsiteY0" fmla="*/ 25909 h 54644"/>
                  <a:gd name="connsiteX1" fmla="*/ 0 w 198120"/>
                  <a:gd name="connsiteY1" fmla="*/ 0 h 54644"/>
                  <a:gd name="connsiteX2" fmla="*/ 27012 w 198120"/>
                  <a:gd name="connsiteY2" fmla="*/ 18212 h 54644"/>
                  <a:gd name="connsiteX3" fmla="*/ 99060 w 198120"/>
                  <a:gd name="connsiteY3" fmla="*/ 32758 h 54644"/>
                  <a:gd name="connsiteX4" fmla="*/ 171108 w 198120"/>
                  <a:gd name="connsiteY4" fmla="*/ 18212 h 54644"/>
                  <a:gd name="connsiteX5" fmla="*/ 198120 w 198120"/>
                  <a:gd name="connsiteY5" fmla="*/ 0 h 54644"/>
                  <a:gd name="connsiteX6" fmla="*/ 198120 w 198120"/>
                  <a:gd name="connsiteY6" fmla="*/ 25910 h 54644"/>
                  <a:gd name="connsiteX7" fmla="*/ 179628 w 198120"/>
                  <a:gd name="connsiteY7" fmla="*/ 38378 h 54644"/>
                  <a:gd name="connsiteX8" fmla="*/ 99061 w 198120"/>
                  <a:gd name="connsiteY8" fmla="*/ 54644 h 54644"/>
                  <a:gd name="connsiteX9" fmla="*/ 18494 w 198120"/>
                  <a:gd name="connsiteY9" fmla="*/ 38378 h 54644"/>
                  <a:gd name="connsiteX10" fmla="*/ 0 w 198120"/>
                  <a:gd name="connsiteY10" fmla="*/ 25909 h 5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8120" h="54644">
                    <a:moveTo>
                      <a:pt x="0" y="25909"/>
                    </a:moveTo>
                    <a:lnTo>
                      <a:pt x="0" y="0"/>
                    </a:lnTo>
                    <a:lnTo>
                      <a:pt x="27012" y="18212"/>
                    </a:lnTo>
                    <a:cubicBezTo>
                      <a:pt x="49157" y="27579"/>
                      <a:pt x="73503" y="32758"/>
                      <a:pt x="99060" y="32758"/>
                    </a:cubicBezTo>
                    <a:cubicBezTo>
                      <a:pt x="124616" y="32758"/>
                      <a:pt x="148963" y="27579"/>
                      <a:pt x="171108" y="18212"/>
                    </a:cubicBezTo>
                    <a:lnTo>
                      <a:pt x="198120" y="0"/>
                    </a:lnTo>
                    <a:lnTo>
                      <a:pt x="198120" y="25910"/>
                    </a:lnTo>
                    <a:lnTo>
                      <a:pt x="179628" y="38378"/>
                    </a:lnTo>
                    <a:cubicBezTo>
                      <a:pt x="154865" y="48852"/>
                      <a:pt x="127639" y="54644"/>
                      <a:pt x="99061" y="54644"/>
                    </a:cubicBezTo>
                    <a:cubicBezTo>
                      <a:pt x="70482" y="54644"/>
                      <a:pt x="43257" y="48852"/>
                      <a:pt x="18494" y="38378"/>
                    </a:cubicBezTo>
                    <a:lnTo>
                      <a:pt x="0" y="25909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94338EE-FFCD-B996-EB66-A0E1FD349E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316666" y="342317"/>
                <a:ext cx="198120" cy="54646"/>
              </a:xfrm>
              <a:custGeom>
                <a:avLst/>
                <a:gdLst>
                  <a:gd name="connsiteX0" fmla="*/ 0 w 198120"/>
                  <a:gd name="connsiteY0" fmla="*/ 54646 h 54646"/>
                  <a:gd name="connsiteX1" fmla="*/ 0 w 198120"/>
                  <a:gd name="connsiteY1" fmla="*/ 28735 h 54646"/>
                  <a:gd name="connsiteX2" fmla="*/ 18494 w 198120"/>
                  <a:gd name="connsiteY2" fmla="*/ 16266 h 54646"/>
                  <a:gd name="connsiteX3" fmla="*/ 99061 w 198120"/>
                  <a:gd name="connsiteY3" fmla="*/ 0 h 54646"/>
                  <a:gd name="connsiteX4" fmla="*/ 179628 w 198120"/>
                  <a:gd name="connsiteY4" fmla="*/ 16266 h 54646"/>
                  <a:gd name="connsiteX5" fmla="*/ 198120 w 198120"/>
                  <a:gd name="connsiteY5" fmla="*/ 28734 h 54646"/>
                  <a:gd name="connsiteX6" fmla="*/ 198120 w 198120"/>
                  <a:gd name="connsiteY6" fmla="*/ 54646 h 54646"/>
                  <a:gd name="connsiteX7" fmla="*/ 171108 w 198120"/>
                  <a:gd name="connsiteY7" fmla="*/ 36434 h 54646"/>
                  <a:gd name="connsiteX8" fmla="*/ 99060 w 198120"/>
                  <a:gd name="connsiteY8" fmla="*/ 21888 h 54646"/>
                  <a:gd name="connsiteX9" fmla="*/ 27012 w 198120"/>
                  <a:gd name="connsiteY9" fmla="*/ 36434 h 54646"/>
                  <a:gd name="connsiteX10" fmla="*/ 0 w 198120"/>
                  <a:gd name="connsiteY10" fmla="*/ 54646 h 5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8120" h="54646">
                    <a:moveTo>
                      <a:pt x="0" y="54646"/>
                    </a:moveTo>
                    <a:lnTo>
                      <a:pt x="0" y="28735"/>
                    </a:lnTo>
                    <a:lnTo>
                      <a:pt x="18494" y="16266"/>
                    </a:lnTo>
                    <a:cubicBezTo>
                      <a:pt x="43257" y="5792"/>
                      <a:pt x="70483" y="0"/>
                      <a:pt x="99061" y="0"/>
                    </a:cubicBezTo>
                    <a:cubicBezTo>
                      <a:pt x="127640" y="0"/>
                      <a:pt x="154865" y="5792"/>
                      <a:pt x="179628" y="16266"/>
                    </a:cubicBezTo>
                    <a:lnTo>
                      <a:pt x="198120" y="28734"/>
                    </a:lnTo>
                    <a:lnTo>
                      <a:pt x="198120" y="54646"/>
                    </a:lnTo>
                    <a:lnTo>
                      <a:pt x="171108" y="36434"/>
                    </a:lnTo>
                    <a:cubicBezTo>
                      <a:pt x="148963" y="27067"/>
                      <a:pt x="124617" y="21888"/>
                      <a:pt x="99060" y="21888"/>
                    </a:cubicBezTo>
                    <a:cubicBezTo>
                      <a:pt x="73504" y="21888"/>
                      <a:pt x="49157" y="27067"/>
                      <a:pt x="27012" y="36434"/>
                    </a:cubicBezTo>
                    <a:lnTo>
                      <a:pt x="0" y="5464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E38CCAA-2E05-3953-82D5-01735CFDFB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208742" y="450241"/>
                <a:ext cx="54646" cy="198120"/>
              </a:xfrm>
              <a:custGeom>
                <a:avLst/>
                <a:gdLst>
                  <a:gd name="connsiteX0" fmla="*/ 0 w 54646"/>
                  <a:gd name="connsiteY0" fmla="*/ 198120 h 198120"/>
                  <a:gd name="connsiteX1" fmla="*/ 18212 w 54646"/>
                  <a:gd name="connsiteY1" fmla="*/ 171108 h 198120"/>
                  <a:gd name="connsiteX2" fmla="*/ 32758 w 54646"/>
                  <a:gd name="connsiteY2" fmla="*/ 99060 h 198120"/>
                  <a:gd name="connsiteX3" fmla="*/ 18212 w 54646"/>
                  <a:gd name="connsiteY3" fmla="*/ 27012 h 198120"/>
                  <a:gd name="connsiteX4" fmla="*/ 0 w 54646"/>
                  <a:gd name="connsiteY4" fmla="*/ 0 h 198120"/>
                  <a:gd name="connsiteX5" fmla="*/ 25912 w 54646"/>
                  <a:gd name="connsiteY5" fmla="*/ 0 h 198120"/>
                  <a:gd name="connsiteX6" fmla="*/ 38380 w 54646"/>
                  <a:gd name="connsiteY6" fmla="*/ 18492 h 198120"/>
                  <a:gd name="connsiteX7" fmla="*/ 54646 w 54646"/>
                  <a:gd name="connsiteY7" fmla="*/ 99059 h 198120"/>
                  <a:gd name="connsiteX8" fmla="*/ 38380 w 54646"/>
                  <a:gd name="connsiteY8" fmla="*/ 179626 h 198120"/>
                  <a:gd name="connsiteX9" fmla="*/ 25911 w 54646"/>
                  <a:gd name="connsiteY9" fmla="*/ 198120 h 198120"/>
                  <a:gd name="connsiteX10" fmla="*/ 0 w 54646"/>
                  <a:gd name="connsiteY10" fmla="*/ 198120 h 19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646" h="198120">
                    <a:moveTo>
                      <a:pt x="0" y="198120"/>
                    </a:moveTo>
                    <a:lnTo>
                      <a:pt x="18212" y="171108"/>
                    </a:lnTo>
                    <a:cubicBezTo>
                      <a:pt x="27579" y="148963"/>
                      <a:pt x="32758" y="124617"/>
                      <a:pt x="32758" y="99060"/>
                    </a:cubicBezTo>
                    <a:cubicBezTo>
                      <a:pt x="32758" y="73503"/>
                      <a:pt x="27579" y="49157"/>
                      <a:pt x="18212" y="27012"/>
                    </a:cubicBezTo>
                    <a:lnTo>
                      <a:pt x="0" y="0"/>
                    </a:lnTo>
                    <a:lnTo>
                      <a:pt x="25912" y="0"/>
                    </a:lnTo>
                    <a:lnTo>
                      <a:pt x="38380" y="18492"/>
                    </a:lnTo>
                    <a:cubicBezTo>
                      <a:pt x="48854" y="43255"/>
                      <a:pt x="54646" y="70481"/>
                      <a:pt x="54646" y="99059"/>
                    </a:cubicBezTo>
                    <a:cubicBezTo>
                      <a:pt x="54646" y="127637"/>
                      <a:pt x="48854" y="154863"/>
                      <a:pt x="38380" y="179626"/>
                    </a:cubicBezTo>
                    <a:lnTo>
                      <a:pt x="25911" y="198120"/>
                    </a:lnTo>
                    <a:lnTo>
                      <a:pt x="0" y="1981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33C061C-3FAB-76B1-9E30-C43DEA8AD0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335126" y="191392"/>
                <a:ext cx="79188" cy="79189"/>
              </a:xfrm>
              <a:custGeom>
                <a:avLst/>
                <a:gdLst>
                  <a:gd name="connsiteX0" fmla="*/ 0 w 79188"/>
                  <a:gd name="connsiteY0" fmla="*/ 79189 h 79189"/>
                  <a:gd name="connsiteX1" fmla="*/ 31890 w 79188"/>
                  <a:gd name="connsiteY1" fmla="*/ 31889 h 79189"/>
                  <a:gd name="connsiteX2" fmla="*/ 79188 w 79188"/>
                  <a:gd name="connsiteY2" fmla="*/ 0 h 79189"/>
                  <a:gd name="connsiteX3" fmla="*/ 79188 w 79188"/>
                  <a:gd name="connsiteY3" fmla="*/ 25911 h 79189"/>
                  <a:gd name="connsiteX4" fmla="*/ 47365 w 79188"/>
                  <a:gd name="connsiteY4" fmla="*/ 47366 h 79189"/>
                  <a:gd name="connsiteX5" fmla="*/ 25910 w 79188"/>
                  <a:gd name="connsiteY5" fmla="*/ 79189 h 79189"/>
                  <a:gd name="connsiteX6" fmla="*/ 0 w 79188"/>
                  <a:gd name="connsiteY6" fmla="*/ 79189 h 7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88" h="79189">
                    <a:moveTo>
                      <a:pt x="0" y="79189"/>
                    </a:moveTo>
                    <a:lnTo>
                      <a:pt x="31890" y="31889"/>
                    </a:lnTo>
                    <a:lnTo>
                      <a:pt x="79188" y="0"/>
                    </a:lnTo>
                    <a:lnTo>
                      <a:pt x="79188" y="25911"/>
                    </a:lnTo>
                    <a:lnTo>
                      <a:pt x="47365" y="47366"/>
                    </a:lnTo>
                    <a:lnTo>
                      <a:pt x="25910" y="79189"/>
                    </a:lnTo>
                    <a:lnTo>
                      <a:pt x="0" y="79189"/>
                    </a:lnTo>
                    <a:close/>
                  </a:path>
                </a:pathLst>
              </a:custGeom>
              <a:solidFill>
                <a:srgbClr val="0C1E4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B77DE39C-D400-09E4-3892-7CD40FAC5B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057819" y="191393"/>
                <a:ext cx="79187" cy="79187"/>
              </a:xfrm>
              <a:custGeom>
                <a:avLst/>
                <a:gdLst>
                  <a:gd name="connsiteX0" fmla="*/ 0 w 79187"/>
                  <a:gd name="connsiteY0" fmla="*/ 0 h 79187"/>
                  <a:gd name="connsiteX1" fmla="*/ 25909 w 79187"/>
                  <a:gd name="connsiteY1" fmla="*/ 0 h 79187"/>
                  <a:gd name="connsiteX2" fmla="*/ 47364 w 79187"/>
                  <a:gd name="connsiteY2" fmla="*/ 31823 h 79187"/>
                  <a:gd name="connsiteX3" fmla="*/ 79187 w 79187"/>
                  <a:gd name="connsiteY3" fmla="*/ 53278 h 79187"/>
                  <a:gd name="connsiteX4" fmla="*/ 79187 w 79187"/>
                  <a:gd name="connsiteY4" fmla="*/ 79187 h 79187"/>
                  <a:gd name="connsiteX5" fmla="*/ 31889 w 79187"/>
                  <a:gd name="connsiteY5" fmla="*/ 47298 h 79187"/>
                  <a:gd name="connsiteX6" fmla="*/ 0 w 79187"/>
                  <a:gd name="connsiteY6" fmla="*/ 0 h 7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87" h="79187">
                    <a:moveTo>
                      <a:pt x="0" y="0"/>
                    </a:moveTo>
                    <a:lnTo>
                      <a:pt x="25909" y="0"/>
                    </a:lnTo>
                    <a:lnTo>
                      <a:pt x="47364" y="31823"/>
                    </a:lnTo>
                    <a:lnTo>
                      <a:pt x="79187" y="53278"/>
                    </a:lnTo>
                    <a:lnTo>
                      <a:pt x="79187" y="79187"/>
                    </a:lnTo>
                    <a:lnTo>
                      <a:pt x="31889" y="47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1E4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07D0CB0-83F6-F40E-8BA3-5D69B046B4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057817" y="468700"/>
                <a:ext cx="79189" cy="79188"/>
              </a:xfrm>
              <a:custGeom>
                <a:avLst/>
                <a:gdLst>
                  <a:gd name="connsiteX0" fmla="*/ 0 w 79189"/>
                  <a:gd name="connsiteY0" fmla="*/ 79188 h 79188"/>
                  <a:gd name="connsiteX1" fmla="*/ 0 w 79189"/>
                  <a:gd name="connsiteY1" fmla="*/ 53278 h 79188"/>
                  <a:gd name="connsiteX2" fmla="*/ 31823 w 79189"/>
                  <a:gd name="connsiteY2" fmla="*/ 31823 h 79188"/>
                  <a:gd name="connsiteX3" fmla="*/ 53278 w 79189"/>
                  <a:gd name="connsiteY3" fmla="*/ 0 h 79188"/>
                  <a:gd name="connsiteX4" fmla="*/ 79189 w 79189"/>
                  <a:gd name="connsiteY4" fmla="*/ 0 h 79188"/>
                  <a:gd name="connsiteX5" fmla="*/ 47300 w 79189"/>
                  <a:gd name="connsiteY5" fmla="*/ 47298 h 79188"/>
                  <a:gd name="connsiteX6" fmla="*/ 0 w 79189"/>
                  <a:gd name="connsiteY6" fmla="*/ 79188 h 7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89" h="79188">
                    <a:moveTo>
                      <a:pt x="0" y="79188"/>
                    </a:moveTo>
                    <a:lnTo>
                      <a:pt x="0" y="53278"/>
                    </a:lnTo>
                    <a:lnTo>
                      <a:pt x="31823" y="31823"/>
                    </a:lnTo>
                    <a:lnTo>
                      <a:pt x="53278" y="0"/>
                    </a:lnTo>
                    <a:lnTo>
                      <a:pt x="79189" y="0"/>
                    </a:lnTo>
                    <a:lnTo>
                      <a:pt x="47300" y="47298"/>
                    </a:lnTo>
                    <a:lnTo>
                      <a:pt x="0" y="79188"/>
                    </a:lnTo>
                    <a:close/>
                  </a:path>
                </a:pathLst>
              </a:custGeom>
              <a:solidFill>
                <a:srgbClr val="0C1E4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47111E9F-0247-CDFD-2DB6-00B3F017A0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 flipH="1" flipV="1">
                <a:off x="14335125" y="468700"/>
                <a:ext cx="79190" cy="79190"/>
              </a:xfrm>
              <a:custGeom>
                <a:avLst/>
                <a:gdLst>
                  <a:gd name="connsiteX0" fmla="*/ 0 w 79190"/>
                  <a:gd name="connsiteY0" fmla="*/ 25912 h 79190"/>
                  <a:gd name="connsiteX1" fmla="*/ 0 w 79190"/>
                  <a:gd name="connsiteY1" fmla="*/ 0 h 79190"/>
                  <a:gd name="connsiteX2" fmla="*/ 47300 w 79190"/>
                  <a:gd name="connsiteY2" fmla="*/ 31890 h 79190"/>
                  <a:gd name="connsiteX3" fmla="*/ 79190 w 79190"/>
                  <a:gd name="connsiteY3" fmla="*/ 79190 h 79190"/>
                  <a:gd name="connsiteX4" fmla="*/ 53278 w 79190"/>
                  <a:gd name="connsiteY4" fmla="*/ 79190 h 79190"/>
                  <a:gd name="connsiteX5" fmla="*/ 31823 w 79190"/>
                  <a:gd name="connsiteY5" fmla="*/ 47367 h 79190"/>
                  <a:gd name="connsiteX6" fmla="*/ 0 w 79190"/>
                  <a:gd name="connsiteY6" fmla="*/ 25912 h 7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90" h="79190">
                    <a:moveTo>
                      <a:pt x="0" y="25912"/>
                    </a:moveTo>
                    <a:lnTo>
                      <a:pt x="0" y="0"/>
                    </a:lnTo>
                    <a:lnTo>
                      <a:pt x="47300" y="31890"/>
                    </a:lnTo>
                    <a:lnTo>
                      <a:pt x="79190" y="79190"/>
                    </a:lnTo>
                    <a:lnTo>
                      <a:pt x="53278" y="79190"/>
                    </a:lnTo>
                    <a:lnTo>
                      <a:pt x="31823" y="47367"/>
                    </a:lnTo>
                    <a:lnTo>
                      <a:pt x="0" y="25912"/>
                    </a:lnTo>
                    <a:close/>
                  </a:path>
                </a:pathLst>
              </a:custGeom>
              <a:solidFill>
                <a:srgbClr val="0C1E4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C96DB80-E82C-FE5A-AE51-715BCD0C21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36575" y="193645"/>
              <a:ext cx="274320" cy="274320"/>
            </a:xfrm>
            <a:prstGeom prst="ellipse">
              <a:avLst/>
            </a:prstGeom>
            <a:solidFill>
              <a:srgbClr val="0C1E4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C7D1ABD-FAF5-E60B-DBCB-A2FC4EFAEE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49511" y="6186910"/>
            <a:ext cx="1408367" cy="741547"/>
            <a:chOff x="1049511" y="6186910"/>
            <a:chExt cx="1408367" cy="741547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08D5103-D17C-C256-9904-0113A17C25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9511" y="6186910"/>
              <a:ext cx="1408367" cy="741547"/>
            </a:xfrm>
            <a:prstGeom prst="rect">
              <a:avLst/>
            </a:prstGeom>
            <a:solidFill>
              <a:srgbClr val="00FFFF">
                <a:alpha val="50000"/>
              </a:srgbClr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D17545D-0F09-B6F6-F4E0-C9D68F9249A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115813" y="6238717"/>
              <a:ext cx="281301" cy="72412"/>
              <a:chOff x="10740618" y="5611167"/>
              <a:chExt cx="330483" cy="85072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0A6EA86C-0C48-D0F2-EC99-DE925A0D08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40618" y="5611167"/>
                <a:ext cx="85072" cy="85072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2EDE6B76-D0BA-E679-7DFF-DF46D6EB44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63324" y="5611167"/>
                <a:ext cx="85072" cy="85072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361B9ABD-99CD-89BF-86D2-430CBB8A2F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86029" y="5611167"/>
                <a:ext cx="85072" cy="85072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8675DD0-EAFE-9998-C40E-85049C465D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3261" y="6378986"/>
              <a:ext cx="1275999" cy="48320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288E600-9148-68F6-7025-8063596A3D8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96746" y="6451032"/>
              <a:ext cx="1129030" cy="339116"/>
              <a:chOff x="9659602" y="5873659"/>
              <a:chExt cx="1326427" cy="398406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398FD2E3-9E07-CEE9-5F8A-06886040EA0C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5873659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527BBC0-CF85-C872-74F0-4A3F1671289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5953340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62107140-B249-9E5B-5E93-89591BA90A4E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6033021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037FB4F-EAC8-69CB-366E-DA573D630E4E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6112702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AD0D13D-7A85-FF43-76A2-BF1EEB91C86E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6192383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8BC40C95-BCD2-9871-B7A5-4A8FCB3D489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6272065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9DD556F-068C-8E28-7C91-484D9CA93E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004493" y="5926896"/>
            <a:ext cx="936153" cy="492912"/>
            <a:chOff x="10004493" y="5926896"/>
            <a:chExt cx="936153" cy="492912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4C66AAA-3896-71E4-3A0F-EFCD627B52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04493" y="5926896"/>
              <a:ext cx="936153" cy="492912"/>
            </a:xfrm>
            <a:prstGeom prst="rect">
              <a:avLst/>
            </a:prstGeom>
            <a:solidFill>
              <a:srgbClr val="00FFFF">
                <a:alpha val="50000"/>
              </a:srgbClr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A3ED58A-B360-A7A2-5CCA-487C14724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713273" y="5961333"/>
              <a:ext cx="186983" cy="48133"/>
              <a:chOff x="10740618" y="5611167"/>
              <a:chExt cx="330483" cy="85072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BBE201A0-352C-2B41-F3D5-FBC93F77C1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40618" y="5611167"/>
                <a:ext cx="85072" cy="85072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1ADD07F9-F8ED-4A0F-37B7-7206E86F68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63324" y="5611167"/>
                <a:ext cx="85072" cy="85072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A2AAF11-5290-90D4-9524-5B5986F529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86029" y="5611167"/>
                <a:ext cx="85072" cy="85072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4D142967-5B6D-7566-4C03-32F202DF27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53515" y="6054570"/>
              <a:ext cx="848167" cy="321192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8CC1BCA9-10CD-9873-A102-B413335C580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02361" y="6102460"/>
              <a:ext cx="750475" cy="225413"/>
              <a:chOff x="9659602" y="5873659"/>
              <a:chExt cx="1326427" cy="398406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F5A865D4-CEB6-6123-3632-4FBD66096CA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5873659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EA785C64-F979-A4DC-9533-4A93181F25C8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5953340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1656ACC-19DA-3315-FD14-7E5B65410CCC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6033021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FF368A7-130E-2D2E-A805-74BC28EB19C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6112702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7ADF3D88-4578-35D1-5877-140927B0C7E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6192383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E370BB98-D28E-F088-45B7-65CC56C05E4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9659602" y="6272065"/>
                <a:ext cx="1326427" cy="0"/>
              </a:xfrm>
              <a:prstGeom prst="line">
                <a:avLst/>
              </a:prstGeom>
              <a:ln w="6350">
                <a:solidFill>
                  <a:srgbClr val="0D4296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D82ACEA-9BBD-4DDB-B5EA-5D95C7E0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868" y="3300555"/>
            <a:ext cx="3292125" cy="3981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DADB89-66EE-47D8-8209-ED4197651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5" y="295279"/>
            <a:ext cx="1054699" cy="560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C1C8F-A1AB-445F-9DFD-2A723ECC4C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4243" y="3100663"/>
            <a:ext cx="2809650" cy="2647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AD9065C4-40BF-4231-8874-8C2D14474465}"/>
              </a:ext>
            </a:extLst>
          </p:cNvPr>
          <p:cNvCxnSpPr>
            <a:cxnSpLocks/>
            <a:stCxn id="26" idx="3"/>
            <a:endCxn id="5" idx="3"/>
          </p:cNvCxnSpPr>
          <p:nvPr/>
        </p:nvCxnSpPr>
        <p:spPr>
          <a:xfrm rot="10800000" flipV="1">
            <a:off x="3193894" y="3202911"/>
            <a:ext cx="1628933" cy="1221712"/>
          </a:xfrm>
          <a:prstGeom prst="curvedConnector3">
            <a:avLst/>
          </a:prstGeom>
          <a:ln w="76200">
            <a:solidFill>
              <a:srgbClr val="09B0B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67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E2F01-B5E0-E45C-F729-DD297E0918D8}"/>
              </a:ext>
            </a:extLst>
          </p:cNvPr>
          <p:cNvSpPr txBox="1"/>
          <p:nvPr/>
        </p:nvSpPr>
        <p:spPr>
          <a:xfrm>
            <a:off x="4544936" y="739280"/>
            <a:ext cx="3102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rgbClr val="262626"/>
                </a:solidFill>
                <a:latin typeface="Bangers" panose="00000500000000000000" pitchFamily="2" charset="0"/>
              </a:rPr>
              <a:t>Team Members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2C3EA6-0067-EC2D-AE87-810DAE261385}"/>
              </a:ext>
            </a:extLst>
          </p:cNvPr>
          <p:cNvSpPr/>
          <p:nvPr/>
        </p:nvSpPr>
        <p:spPr>
          <a:xfrm rot="16200000">
            <a:off x="1643693" y="1044699"/>
            <a:ext cx="1543882" cy="3224718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5FB0FA-959F-C5BC-261B-5D518E7D6354}"/>
              </a:ext>
            </a:extLst>
          </p:cNvPr>
          <p:cNvSpPr/>
          <p:nvPr/>
        </p:nvSpPr>
        <p:spPr>
          <a:xfrm rot="16200000">
            <a:off x="1989297" y="1358091"/>
            <a:ext cx="1194818" cy="2597934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C14E66-587E-D9DB-DAD6-8B4515DAFD17}"/>
              </a:ext>
            </a:extLst>
          </p:cNvPr>
          <p:cNvSpPr txBox="1"/>
          <p:nvPr/>
        </p:nvSpPr>
        <p:spPr>
          <a:xfrm rot="16200000">
            <a:off x="293562" y="2437123"/>
            <a:ext cx="1481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Mahmoud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D3E7275-67BD-B237-DAB5-E693A4D37B84}"/>
              </a:ext>
            </a:extLst>
          </p:cNvPr>
          <p:cNvSpPr/>
          <p:nvPr/>
        </p:nvSpPr>
        <p:spPr>
          <a:xfrm rot="16200000">
            <a:off x="5305803" y="1044699"/>
            <a:ext cx="1543882" cy="3224718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7437E24-E4F5-2D28-B283-6163EFD51D21}"/>
              </a:ext>
            </a:extLst>
          </p:cNvPr>
          <p:cNvSpPr/>
          <p:nvPr/>
        </p:nvSpPr>
        <p:spPr>
          <a:xfrm rot="16200000">
            <a:off x="5651407" y="1358091"/>
            <a:ext cx="1194818" cy="2597934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D08F88-63AB-F6EA-E106-9519292616E3}"/>
              </a:ext>
            </a:extLst>
          </p:cNvPr>
          <p:cNvSpPr txBox="1"/>
          <p:nvPr/>
        </p:nvSpPr>
        <p:spPr>
          <a:xfrm rot="16200000">
            <a:off x="3955672" y="2452511"/>
            <a:ext cx="148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Bangers" panose="00000500000000000000" pitchFamily="2" charset="0"/>
              </a:rPr>
              <a:t>Abdelrahman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F909F9-B1B1-3E96-932A-C1B1974AB183}"/>
              </a:ext>
            </a:extLst>
          </p:cNvPr>
          <p:cNvSpPr/>
          <p:nvPr/>
        </p:nvSpPr>
        <p:spPr>
          <a:xfrm rot="16200000">
            <a:off x="8967913" y="1044699"/>
            <a:ext cx="1543882" cy="3224718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5BD54CB-760A-A024-FCE4-D161B5EBD740}"/>
              </a:ext>
            </a:extLst>
          </p:cNvPr>
          <p:cNvSpPr/>
          <p:nvPr/>
        </p:nvSpPr>
        <p:spPr>
          <a:xfrm rot="16200000">
            <a:off x="9313517" y="1358091"/>
            <a:ext cx="1194818" cy="2597934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7E78CF-B3CF-632C-D82A-002A614913F6}"/>
              </a:ext>
            </a:extLst>
          </p:cNvPr>
          <p:cNvSpPr txBox="1"/>
          <p:nvPr/>
        </p:nvSpPr>
        <p:spPr>
          <a:xfrm rot="16200000">
            <a:off x="7617782" y="2437123"/>
            <a:ext cx="1481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err="1">
                <a:solidFill>
                  <a:schemeClr val="bg1"/>
                </a:solidFill>
                <a:latin typeface="Bangers" panose="00000500000000000000" pitchFamily="2" charset="0"/>
              </a:rPr>
              <a:t>Gowely</a:t>
            </a:r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D02C360-3630-5BF8-1494-C22F78717173}"/>
              </a:ext>
            </a:extLst>
          </p:cNvPr>
          <p:cNvSpPr/>
          <p:nvPr/>
        </p:nvSpPr>
        <p:spPr>
          <a:xfrm rot="16200000">
            <a:off x="3299468" y="2968238"/>
            <a:ext cx="1543882" cy="3224718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F87D423-4F68-CE61-5B25-2F9B5B935B7C}"/>
              </a:ext>
            </a:extLst>
          </p:cNvPr>
          <p:cNvSpPr/>
          <p:nvPr/>
        </p:nvSpPr>
        <p:spPr>
          <a:xfrm rot="16200000">
            <a:off x="3645072" y="3281630"/>
            <a:ext cx="1194818" cy="2597934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277E27-DFE1-38D3-2536-650706229868}"/>
              </a:ext>
            </a:extLst>
          </p:cNvPr>
          <p:cNvSpPr txBox="1"/>
          <p:nvPr/>
        </p:nvSpPr>
        <p:spPr>
          <a:xfrm rot="16200000">
            <a:off x="1949337" y="4360662"/>
            <a:ext cx="1481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Ziad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2E5616-AEE0-6F08-07FB-EA3FD49C60E0}"/>
              </a:ext>
            </a:extLst>
          </p:cNvPr>
          <p:cNvSpPr/>
          <p:nvPr/>
        </p:nvSpPr>
        <p:spPr>
          <a:xfrm rot="16200000">
            <a:off x="6961578" y="2968238"/>
            <a:ext cx="1543882" cy="3224718"/>
          </a:xfrm>
          <a:prstGeom prst="roundRect">
            <a:avLst>
              <a:gd name="adj" fmla="val 11740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0C70BAB-3D2F-E73A-7DD9-3A67C23EC15C}"/>
              </a:ext>
            </a:extLst>
          </p:cNvPr>
          <p:cNvSpPr/>
          <p:nvPr/>
        </p:nvSpPr>
        <p:spPr>
          <a:xfrm rot="16200000">
            <a:off x="7307182" y="3281630"/>
            <a:ext cx="1194818" cy="2597934"/>
          </a:xfrm>
          <a:prstGeom prst="roundRect">
            <a:avLst>
              <a:gd name="adj" fmla="val 114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BEBA86-2D56-2992-9D23-43AF9F357A96}"/>
              </a:ext>
            </a:extLst>
          </p:cNvPr>
          <p:cNvSpPr txBox="1"/>
          <p:nvPr/>
        </p:nvSpPr>
        <p:spPr>
          <a:xfrm rot="16200000">
            <a:off x="5611447" y="4360662"/>
            <a:ext cx="1481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err="1">
                <a:solidFill>
                  <a:schemeClr val="bg1"/>
                </a:solidFill>
                <a:latin typeface="Bangers" panose="00000500000000000000" pitchFamily="2" charset="0"/>
              </a:rPr>
              <a:t>ALi</a:t>
            </a:r>
            <a:endParaRPr lang="en-IN" sz="22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F3BAA4-2D2C-52B8-5F44-73BD254959C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3274" y="5721891"/>
            <a:ext cx="10873830" cy="1734245"/>
            <a:chOff x="803274" y="5599971"/>
            <a:chExt cx="10873830" cy="173424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F2B9136-B3A8-E54F-BD9F-88A9502E8F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03274" y="5599971"/>
              <a:ext cx="6868855" cy="1734245"/>
              <a:chOff x="308693" y="5328999"/>
              <a:chExt cx="9408425" cy="2375435"/>
            </a:xfrm>
          </p:grpSpPr>
          <p:pic>
            <p:nvPicPr>
              <p:cNvPr id="52" name="Picture 51" descr="A cartoon of a child holding a guitar&#10;&#10;Description automatically generated with low confidence">
                <a:extLst>
                  <a:ext uri="{FF2B5EF4-FFF2-40B4-BE49-F238E27FC236}">
                    <a16:creationId xmlns:a16="http://schemas.microsoft.com/office/drawing/2014/main" id="{08187066-EA75-E646-E229-935521DF56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693" y="5452244"/>
                <a:ext cx="1958089" cy="2252190"/>
              </a:xfrm>
              <a:prstGeom prst="rect">
                <a:avLst/>
              </a:prstGeom>
            </p:spPr>
          </p:pic>
          <p:pic>
            <p:nvPicPr>
              <p:cNvPr id="51" name="Picture 50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4ACF9E0-F8BC-40CB-1DAF-7D2ED11B47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3499" y="5599971"/>
                <a:ext cx="1428916" cy="1498863"/>
              </a:xfrm>
              <a:prstGeom prst="rect">
                <a:avLst/>
              </a:prstGeom>
            </p:spPr>
          </p:pic>
          <p:pic>
            <p:nvPicPr>
              <p:cNvPr id="53" name="Picture 52" descr="Shape&#10;&#10;Description automatically generated">
                <a:extLst>
                  <a:ext uri="{FF2B5EF4-FFF2-40B4-BE49-F238E27FC236}">
                    <a16:creationId xmlns:a16="http://schemas.microsoft.com/office/drawing/2014/main" id="{C0D4A761-BDA9-8CF0-8995-8BD2FC8CE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8034" y="5564183"/>
                <a:ext cx="2567725" cy="1953417"/>
              </a:xfrm>
              <a:prstGeom prst="rect">
                <a:avLst/>
              </a:prstGeom>
            </p:spPr>
          </p:pic>
          <p:pic>
            <p:nvPicPr>
              <p:cNvPr id="54" name="Picture 53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DDC42B50-0157-E01C-20FC-CD4317376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8492" y="5969408"/>
                <a:ext cx="1720668" cy="1416683"/>
              </a:xfrm>
              <a:prstGeom prst="rect">
                <a:avLst/>
              </a:prstGeom>
            </p:spPr>
          </p:pic>
          <p:pic>
            <p:nvPicPr>
              <p:cNvPr id="55" name="Picture 54" descr="A cartoon of a child holding a guitar&#10;&#10;Description automatically generated with low confidence">
                <a:extLst>
                  <a:ext uri="{FF2B5EF4-FFF2-40B4-BE49-F238E27FC236}">
                    <a16:creationId xmlns:a16="http://schemas.microsoft.com/office/drawing/2014/main" id="{E1682CEC-C944-411B-BF1B-7328C4F46F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536" y="5328999"/>
                <a:ext cx="1958089" cy="2252190"/>
              </a:xfrm>
              <a:prstGeom prst="rect">
                <a:avLst/>
              </a:prstGeom>
            </p:spPr>
          </p:pic>
          <p:pic>
            <p:nvPicPr>
              <p:cNvPr id="56" name="Picture 55" descr="Shape&#10;&#10;Description automatically generated">
                <a:extLst>
                  <a:ext uri="{FF2B5EF4-FFF2-40B4-BE49-F238E27FC236}">
                    <a16:creationId xmlns:a16="http://schemas.microsoft.com/office/drawing/2014/main" id="{2DB43763-5564-24F4-1F3B-5A71BB58DF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6647" y="5564183"/>
                <a:ext cx="2567725" cy="1953417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EE0940EB-D987-C4AB-531B-97C8846878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5757" y="5791459"/>
                <a:ext cx="1428916" cy="1498863"/>
              </a:xfrm>
              <a:prstGeom prst="rect">
                <a:avLst/>
              </a:prstGeom>
            </p:spPr>
          </p:pic>
          <p:pic>
            <p:nvPicPr>
              <p:cNvPr id="58" name="Picture 57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C7394D50-7747-543B-DD82-B523BD1EA0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6450" y="5969407"/>
                <a:ext cx="1720668" cy="1416683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F1441FF-5E76-21F8-0D61-440EA651E0C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97394" y="5599971"/>
              <a:ext cx="4579710" cy="1734245"/>
              <a:chOff x="308693" y="5328999"/>
              <a:chExt cx="6272932" cy="2375435"/>
            </a:xfrm>
          </p:grpSpPr>
          <p:pic>
            <p:nvPicPr>
              <p:cNvPr id="61" name="Picture 60" descr="A cartoon of a child holding a guitar&#10;&#10;Description automatically generated with low confidence">
                <a:extLst>
                  <a:ext uri="{FF2B5EF4-FFF2-40B4-BE49-F238E27FC236}">
                    <a16:creationId xmlns:a16="http://schemas.microsoft.com/office/drawing/2014/main" id="{395835DF-2BDF-80CE-DEAD-43DF86E43F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693" y="5452244"/>
                <a:ext cx="1958089" cy="2252190"/>
              </a:xfrm>
              <a:prstGeom prst="rect">
                <a:avLst/>
              </a:prstGeom>
            </p:spPr>
          </p:pic>
          <p:pic>
            <p:nvPicPr>
              <p:cNvPr id="62" name="Picture 61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C0F75B4A-3384-F6B7-0B1B-B84399EFB8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3499" y="5599971"/>
                <a:ext cx="1428916" cy="1498863"/>
              </a:xfrm>
              <a:prstGeom prst="rect">
                <a:avLst/>
              </a:prstGeom>
            </p:spPr>
          </p:pic>
          <p:pic>
            <p:nvPicPr>
              <p:cNvPr id="63" name="Picture 62" descr="Shape&#10;&#10;Description automatically generated">
                <a:extLst>
                  <a:ext uri="{FF2B5EF4-FFF2-40B4-BE49-F238E27FC236}">
                    <a16:creationId xmlns:a16="http://schemas.microsoft.com/office/drawing/2014/main" id="{F3A230A5-9959-143A-D400-A8DEEBBE35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8034" y="5564183"/>
                <a:ext cx="2567725" cy="1953417"/>
              </a:xfrm>
              <a:prstGeom prst="rect">
                <a:avLst/>
              </a:prstGeom>
            </p:spPr>
          </p:pic>
          <p:pic>
            <p:nvPicPr>
              <p:cNvPr id="64" name="Picture 63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87D4940F-59C7-2F69-B56E-E087FB48C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8492" y="5969408"/>
                <a:ext cx="1720668" cy="1416683"/>
              </a:xfrm>
              <a:prstGeom prst="rect">
                <a:avLst/>
              </a:prstGeom>
            </p:spPr>
          </p:pic>
          <p:pic>
            <p:nvPicPr>
              <p:cNvPr id="65" name="Picture 64" descr="A cartoon of a child holding a guitar&#10;&#10;Description automatically generated with low confidence">
                <a:extLst>
                  <a:ext uri="{FF2B5EF4-FFF2-40B4-BE49-F238E27FC236}">
                    <a16:creationId xmlns:a16="http://schemas.microsoft.com/office/drawing/2014/main" id="{2696BC2B-C3D8-E29D-819B-E95986CE82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536" y="5328999"/>
                <a:ext cx="1958089" cy="2252190"/>
              </a:xfrm>
              <a:prstGeom prst="rect">
                <a:avLst/>
              </a:prstGeom>
            </p:spPr>
          </p:pic>
        </p:grpSp>
      </p:grpSp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91698A7-7CA5-33D4-E82A-98AE3B0496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11931" r="-387" b="42077"/>
          <a:stretch/>
        </p:blipFill>
        <p:spPr>
          <a:xfrm>
            <a:off x="1287739" y="2059649"/>
            <a:ext cx="2597934" cy="1194818"/>
          </a:xfrm>
        </p:spPr>
      </p:pic>
      <p:pic>
        <p:nvPicPr>
          <p:cNvPr id="83" name="Picture Placeholder 82">
            <a:extLst>
              <a:ext uri="{FF2B5EF4-FFF2-40B4-BE49-F238E27FC236}">
                <a16:creationId xmlns:a16="http://schemas.microsoft.com/office/drawing/2014/main" id="{98EC1ACB-F9C4-3EA3-BF75-63BAF5DD220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3" b="32753"/>
          <a:stretch/>
        </p:blipFill>
        <p:spPr>
          <a:xfrm>
            <a:off x="2943514" y="3983188"/>
            <a:ext cx="2597934" cy="1194818"/>
          </a:xfrm>
        </p:spPr>
      </p:pic>
      <p:pic>
        <p:nvPicPr>
          <p:cNvPr id="79" name="Picture Placeholder 78">
            <a:extLst>
              <a:ext uri="{FF2B5EF4-FFF2-40B4-BE49-F238E27FC236}">
                <a16:creationId xmlns:a16="http://schemas.microsoft.com/office/drawing/2014/main" id="{37F5E6B0-DD1C-FA2F-C98D-5B61503AA99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4" b="27004"/>
          <a:stretch/>
        </p:blipFill>
        <p:spPr>
          <a:xfrm>
            <a:off x="4949849" y="2059649"/>
            <a:ext cx="2597934" cy="1194818"/>
          </a:xfrm>
        </p:spPr>
      </p:pic>
      <p:pic>
        <p:nvPicPr>
          <p:cNvPr id="85" name="Picture Placeholder 84">
            <a:extLst>
              <a:ext uri="{FF2B5EF4-FFF2-40B4-BE49-F238E27FC236}">
                <a16:creationId xmlns:a16="http://schemas.microsoft.com/office/drawing/2014/main" id="{66E2F07A-FBEB-7958-796B-E3908ED5B8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4" b="27004"/>
          <a:stretch/>
        </p:blipFill>
        <p:spPr>
          <a:xfrm>
            <a:off x="6605624" y="3983188"/>
            <a:ext cx="2597934" cy="1194818"/>
          </a:xfrm>
        </p:spPr>
      </p:pic>
      <p:pic>
        <p:nvPicPr>
          <p:cNvPr id="81" name="Picture Placeholder 80">
            <a:extLst>
              <a:ext uri="{FF2B5EF4-FFF2-40B4-BE49-F238E27FC236}">
                <a16:creationId xmlns:a16="http://schemas.microsoft.com/office/drawing/2014/main" id="{C61A721F-3E20-5464-C284-D3F7A699D8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4" b="27004"/>
          <a:stretch/>
        </p:blipFill>
        <p:spPr>
          <a:xfrm>
            <a:off x="8611959" y="2059649"/>
            <a:ext cx="2597934" cy="1194818"/>
          </a:xfrm>
        </p:spPr>
      </p:pic>
    </p:spTree>
    <p:extLst>
      <p:ext uri="{BB962C8B-B14F-4D97-AF65-F5344CB8AC3E}">
        <p14:creationId xmlns:p14="http://schemas.microsoft.com/office/powerpoint/2010/main" val="3579053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F8225887-D299-0B25-DC22-4006CE0570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97" y="3337275"/>
            <a:ext cx="2508857" cy="3530024"/>
          </a:xfrm>
          <a:prstGeom prst="rect">
            <a:avLst/>
          </a:prstGeom>
        </p:spPr>
      </p:pic>
      <p:pic>
        <p:nvPicPr>
          <p:cNvPr id="11" name="Picture 10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D1A70D36-EE7B-B233-4261-65BB073FF3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6" y="2716313"/>
            <a:ext cx="2617712" cy="4141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774DA0-9B17-15B8-D66D-53969A153106}"/>
              </a:ext>
            </a:extLst>
          </p:cNvPr>
          <p:cNvSpPr txBox="1"/>
          <p:nvPr/>
        </p:nvSpPr>
        <p:spPr>
          <a:xfrm>
            <a:off x="3668092" y="2147348"/>
            <a:ext cx="48558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82613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D7EC6-3F12-4418-6D5F-B1B5B5940E88}"/>
              </a:ext>
            </a:extLst>
          </p:cNvPr>
          <p:cNvSpPr txBox="1"/>
          <p:nvPr/>
        </p:nvSpPr>
        <p:spPr>
          <a:xfrm>
            <a:off x="3598509" y="2784986"/>
            <a:ext cx="49584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🥰</a:t>
            </a: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 </a:t>
            </a:r>
            <a:r>
              <a:rPr lang="en-IN" sz="10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Ohayo</a:t>
            </a:r>
            <a:r>
              <a:rPr lang="en-IN" sz="10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🥰</a:t>
            </a:r>
            <a:endParaRPr lang="en-IN" sz="10000" dirty="0">
              <a:solidFill>
                <a:schemeClr val="tx1">
                  <a:lumMod val="85000"/>
                  <a:lumOff val="15000"/>
                </a:schemeClr>
              </a:solidFill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01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7F2784A-18C4-B2E6-8C67-86425D9BCA6E}"/>
              </a:ext>
            </a:extLst>
          </p:cNvPr>
          <p:cNvSpPr txBox="1"/>
          <p:nvPr/>
        </p:nvSpPr>
        <p:spPr>
          <a:xfrm>
            <a:off x="3401997" y="162139"/>
            <a:ext cx="538801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What’s it ?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663AC-CDC0-44CA-A963-8493DFA86906}"/>
              </a:ext>
            </a:extLst>
          </p:cNvPr>
          <p:cNvSpPr txBox="1"/>
          <p:nvPr/>
        </p:nvSpPr>
        <p:spPr>
          <a:xfrm>
            <a:off x="2167128" y="2149541"/>
            <a:ext cx="67528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angers" panose="020B0604020202020204" charset="0"/>
              </a:rPr>
              <a:t>is a style of animation that originated in Japan and has gained popularity worldwide. It encompasses a wide range of genres, including action, romance, fantasy, and science fiction.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FFD53D-3AE4-47E2-B2FE-411F8CC6C1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4504096"/>
            <a:ext cx="3147333" cy="2581267"/>
          </a:xfrm>
          <a:prstGeom prst="rect">
            <a:avLst/>
          </a:prstGeom>
        </p:spPr>
      </p:pic>
      <p:pic>
        <p:nvPicPr>
          <p:cNvPr id="30" name="Picture 29" descr="A child with pink hair&#10;&#10;Description automatically generated with medium confidence">
            <a:extLst>
              <a:ext uri="{FF2B5EF4-FFF2-40B4-BE49-F238E27FC236}">
                <a16:creationId xmlns:a16="http://schemas.microsoft.com/office/drawing/2014/main" id="{A157FB96-644F-4DA8-8467-FC8C94618A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41" y="2274570"/>
            <a:ext cx="4583430" cy="4583430"/>
          </a:xfrm>
          <a:prstGeom prst="rect">
            <a:avLst/>
          </a:prstGeom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95582296-1DA2-4FAC-AA28-39E21A566065}"/>
              </a:ext>
            </a:extLst>
          </p:cNvPr>
          <p:cNvSpPr/>
          <p:nvPr/>
        </p:nvSpPr>
        <p:spPr>
          <a:xfrm flipH="1">
            <a:off x="420624" y="566928"/>
            <a:ext cx="1536192" cy="2523745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1026" name="Picture 2" descr="Cute Discord Gifs Transparent - The Perfect Discord Loading Transparent  Discord Anime Gif Emoji,Anime Girl Thinking Emoji - Free Emoji PNG Images -  EmojiSky.com">
            <a:extLst>
              <a:ext uri="{FF2B5EF4-FFF2-40B4-BE49-F238E27FC236}">
                <a16:creationId xmlns:a16="http://schemas.microsoft.com/office/drawing/2014/main" id="{385D27DF-BBF3-4CA5-9A75-9DCDE6B7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556" y1="37414" x2="33444" y2="32069"/>
                        <a14:foregroundMark x1="33444" y1="32069" x2="33444" y2="32069"/>
                        <a14:foregroundMark x1="46778" y1="61207" x2="44222" y2="57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94" y="117351"/>
            <a:ext cx="2895731" cy="186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ime Computer Icons Animation, Manga boy, television, face, hand png |  PNGWing">
            <a:extLst>
              <a:ext uri="{FF2B5EF4-FFF2-40B4-BE49-F238E27FC236}">
                <a16:creationId xmlns:a16="http://schemas.microsoft.com/office/drawing/2014/main" id="{B85F05A0-BA8F-4D0E-A24A-EFB5C9FD7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1" b="96094" l="10000" r="90000">
                        <a14:foregroundMark x1="47283" y1="9961" x2="49565" y2="7227"/>
                        <a14:foregroundMark x1="49565" y1="6445" x2="44457" y2="1367"/>
                        <a14:foregroundMark x1="54783" y1="79883" x2="54565" y2="96484"/>
                        <a14:foregroundMark x1="54565" y1="96484" x2="54565" y2="96484"/>
                        <a14:foregroundMark x1="45870" y1="82422" x2="46196" y2="95508"/>
                        <a14:foregroundMark x1="47826" y1="71680" x2="52174" y2="40234"/>
                        <a14:foregroundMark x1="52174" y1="40234" x2="52174" y2="38867"/>
                        <a14:foregroundMark x1="54348" y1="34961" x2="46087" y2="44922"/>
                        <a14:foregroundMark x1="44130" y1="39453" x2="60326" y2="31641"/>
                        <a14:foregroundMark x1="53587" y1="30273" x2="46087" y2="41406"/>
                        <a14:foregroundMark x1="44783" y1="1367" x2="44891" y2="977"/>
                        <a14:foregroundMark x1="50652" y1="781" x2="50435" y2="781"/>
                        <a14:foregroundMark x1="49565" y1="2344" x2="49565" y2="2148"/>
                        <a14:backgroundMark x1="44932" y1="781" x2="48587" y2="781"/>
                        <a14:backgroundMark x1="41739" y1="781" x2="44904" y2="781"/>
                        <a14:backgroundMark x1="50435" y1="586" x2="4956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514" y="234548"/>
            <a:ext cx="2820483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7D4A152-1E97-4F9C-A14A-2F6739CC4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159" y="4233539"/>
            <a:ext cx="3145809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70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5367B-8BE3-F9C8-D48F-16D3A8E5B26B}"/>
              </a:ext>
            </a:extLst>
          </p:cNvPr>
          <p:cNvSpPr txBox="1"/>
          <p:nvPr/>
        </p:nvSpPr>
        <p:spPr>
          <a:xfrm>
            <a:off x="3397197" y="739280"/>
            <a:ext cx="5397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Some problem people 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17C03-15B2-6CEE-CD9C-0BAA77F0A50C}"/>
              </a:ext>
            </a:extLst>
          </p:cNvPr>
          <p:cNvSpPr txBox="1"/>
          <p:nvPr/>
        </p:nvSpPr>
        <p:spPr>
          <a:xfrm>
            <a:off x="2084665" y="1508721"/>
            <a:ext cx="8022670" cy="172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Sometimes you see new anime, you want to see something similar to the same</a:t>
            </a:r>
          </a:p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anime, Main character, and graphics of anime!</a:t>
            </a:r>
          </a:p>
          <a:p>
            <a:pPr algn="ctr">
              <a:lnSpc>
                <a:spcPct val="150000"/>
              </a:lnSpc>
            </a:pPr>
            <a:r>
              <a:rPr lang="en-US" sz="1200" b="1" i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!!</a:t>
            </a:r>
            <a:endParaRPr lang="en-US" sz="1200" i="1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all dream can exist…</a:t>
            </a:r>
          </a:p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with Mining it can happen! Using some tools will solve the problem of 42% of people</a:t>
            </a:r>
          </a:p>
          <a:p>
            <a:pPr algn="ctr"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“the number is troll 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heheheh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</a:t>
            </a:r>
            <a:endParaRPr lang="en-IN" sz="1200" i="1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9" name="Picture 5">
            <a:hlinkClick r:id="rId2" tooltip="About this sound"/>
            <a:extLst>
              <a:ext uri="{FF2B5EF4-FFF2-40B4-BE49-F238E27FC236}">
                <a16:creationId xmlns:a16="http://schemas.microsoft.com/office/drawing/2014/main" id="{7FB00364-ED1D-BF99-5C51-8FA4890B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-76200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9BD77DB8-E3C0-4A7F-97A5-19F1343942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4" y="3140996"/>
            <a:ext cx="3818561" cy="3717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97A076-B222-A19B-9486-E1EF8E651F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50" y="2877304"/>
            <a:ext cx="3359963" cy="473171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69D01D-4272-0D01-AB78-A3698F5004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1720668" cy="141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10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763FD-A214-4798-3B53-906B56F61EDE}"/>
              </a:ext>
            </a:extLst>
          </p:cNvPr>
          <p:cNvSpPr txBox="1"/>
          <p:nvPr/>
        </p:nvSpPr>
        <p:spPr>
          <a:xfrm>
            <a:off x="3583141" y="739280"/>
            <a:ext cx="5025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Contents of the project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79C490-7CBD-8461-A267-25C74A019B79}"/>
              </a:ext>
            </a:extLst>
          </p:cNvPr>
          <p:cNvSpPr/>
          <p:nvPr/>
        </p:nvSpPr>
        <p:spPr>
          <a:xfrm>
            <a:off x="803275" y="1742182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4D9A5B-AD45-0C14-B4F2-5522BDA9AB63}"/>
              </a:ext>
            </a:extLst>
          </p:cNvPr>
          <p:cNvSpPr/>
          <p:nvPr/>
        </p:nvSpPr>
        <p:spPr>
          <a:xfrm>
            <a:off x="908642" y="2384385"/>
            <a:ext cx="2369419" cy="1044615"/>
          </a:xfrm>
          <a:prstGeom prst="roundRect">
            <a:avLst>
              <a:gd name="adj" fmla="val 9352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/>
                </a:solidFill>
                <a:latin typeface="Work Sans SemiBold" pitchFamily="2" charset="0"/>
              </a:rPr>
              <a:t>Data’s link and the important info.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C760E-F8AF-6172-B3FD-F82413F0B008}"/>
              </a:ext>
            </a:extLst>
          </p:cNvPr>
          <p:cNvSpPr txBox="1"/>
          <p:nvPr/>
        </p:nvSpPr>
        <p:spPr>
          <a:xfrm>
            <a:off x="1343660" y="1832172"/>
            <a:ext cx="1533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description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628BC5-5D74-FA25-DFC5-88DE4B450592}"/>
              </a:ext>
            </a:extLst>
          </p:cNvPr>
          <p:cNvSpPr/>
          <p:nvPr/>
        </p:nvSpPr>
        <p:spPr>
          <a:xfrm>
            <a:off x="803275" y="4071203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2D50DD-1F26-5A48-F898-A574DD6EFF6B}"/>
              </a:ext>
            </a:extLst>
          </p:cNvPr>
          <p:cNvSpPr/>
          <p:nvPr/>
        </p:nvSpPr>
        <p:spPr>
          <a:xfrm>
            <a:off x="908642" y="4713406"/>
            <a:ext cx="2369419" cy="1044615"/>
          </a:xfrm>
          <a:prstGeom prst="roundRect">
            <a:avLst>
              <a:gd name="adj" fmla="val 9352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The problems have been faced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6B8E02-EFAB-8C49-1B89-34C1E044F0CE}"/>
              </a:ext>
            </a:extLst>
          </p:cNvPr>
          <p:cNvSpPr/>
          <p:nvPr/>
        </p:nvSpPr>
        <p:spPr>
          <a:xfrm>
            <a:off x="4788639" y="1742182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1F2503-6D28-166A-9C84-BC01EFFE3277}"/>
              </a:ext>
            </a:extLst>
          </p:cNvPr>
          <p:cNvSpPr/>
          <p:nvPr/>
        </p:nvSpPr>
        <p:spPr>
          <a:xfrm>
            <a:off x="4894006" y="2384385"/>
            <a:ext cx="2369419" cy="1044615"/>
          </a:xfrm>
          <a:prstGeom prst="roundRect">
            <a:avLst>
              <a:gd name="adj" fmla="val 9352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ED344-4113-EB64-5659-E1041632BFB2}"/>
              </a:ext>
            </a:extLst>
          </p:cNvPr>
          <p:cNvSpPr txBox="1"/>
          <p:nvPr/>
        </p:nvSpPr>
        <p:spPr>
          <a:xfrm>
            <a:off x="5027271" y="1869958"/>
            <a:ext cx="2137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Wrangle</a:t>
            </a:r>
          </a:p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	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84F6FD-40CF-24A6-10EB-C7BB5379A48C}"/>
              </a:ext>
            </a:extLst>
          </p:cNvPr>
          <p:cNvSpPr/>
          <p:nvPr/>
        </p:nvSpPr>
        <p:spPr>
          <a:xfrm>
            <a:off x="4788639" y="4071203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E855CD-4FB6-B824-48C6-C16A6C86C92B}"/>
              </a:ext>
            </a:extLst>
          </p:cNvPr>
          <p:cNvSpPr/>
          <p:nvPr/>
        </p:nvSpPr>
        <p:spPr>
          <a:xfrm>
            <a:off x="4894006" y="4713406"/>
            <a:ext cx="2369419" cy="1044615"/>
          </a:xfrm>
          <a:prstGeom prst="roundRect">
            <a:avLst>
              <a:gd name="adj" fmla="val 9352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605EB-8B28-0386-4203-72B316B6BE12}"/>
              </a:ext>
            </a:extLst>
          </p:cNvPr>
          <p:cNvSpPr txBox="1"/>
          <p:nvPr/>
        </p:nvSpPr>
        <p:spPr>
          <a:xfrm>
            <a:off x="5404468" y="4198979"/>
            <a:ext cx="1383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Modelling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EE7B99-D8FF-6A71-0167-CE618132AEFB}"/>
              </a:ext>
            </a:extLst>
          </p:cNvPr>
          <p:cNvSpPr/>
          <p:nvPr/>
        </p:nvSpPr>
        <p:spPr>
          <a:xfrm>
            <a:off x="8737492" y="1742182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3DDB997-2369-9FEA-06DE-2E1CB39E7E2F}"/>
              </a:ext>
            </a:extLst>
          </p:cNvPr>
          <p:cNvSpPr/>
          <p:nvPr/>
        </p:nvSpPr>
        <p:spPr>
          <a:xfrm>
            <a:off x="8842859" y="2384385"/>
            <a:ext cx="2369419" cy="1044615"/>
          </a:xfrm>
          <a:prstGeom prst="roundRect">
            <a:avLst>
              <a:gd name="adj" fmla="val 9352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Trying to find</a:t>
            </a:r>
          </a:p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Some Patterns from</a:t>
            </a:r>
          </a:p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 VIZ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B5DD8-B833-8FFB-A262-C7553988E33C}"/>
              </a:ext>
            </a:extLst>
          </p:cNvPr>
          <p:cNvSpPr txBox="1"/>
          <p:nvPr/>
        </p:nvSpPr>
        <p:spPr>
          <a:xfrm>
            <a:off x="9072618" y="1869958"/>
            <a:ext cx="1944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extraction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6B04AC-EDEA-DF8A-E816-F16AF9A02EFF}"/>
              </a:ext>
            </a:extLst>
          </p:cNvPr>
          <p:cNvSpPr/>
          <p:nvPr/>
        </p:nvSpPr>
        <p:spPr>
          <a:xfrm>
            <a:off x="8737492" y="4071203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E47DA68-770D-3330-EE63-0DAFBFE5E857}"/>
              </a:ext>
            </a:extLst>
          </p:cNvPr>
          <p:cNvSpPr/>
          <p:nvPr/>
        </p:nvSpPr>
        <p:spPr>
          <a:xfrm>
            <a:off x="8842859" y="4713406"/>
            <a:ext cx="2369419" cy="1044615"/>
          </a:xfrm>
          <a:prstGeom prst="roundRect">
            <a:avLst>
              <a:gd name="adj" fmla="val 9352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7CF1AA-2781-ED46-365C-5FC577233ED9}"/>
              </a:ext>
            </a:extLst>
          </p:cNvPr>
          <p:cNvSpPr txBox="1"/>
          <p:nvPr/>
        </p:nvSpPr>
        <p:spPr>
          <a:xfrm>
            <a:off x="9112099" y="4198979"/>
            <a:ext cx="1925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Com.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F64C3-BE93-1819-2BB7-DB82CC777F92}"/>
              </a:ext>
            </a:extLst>
          </p:cNvPr>
          <p:cNvSpPr txBox="1"/>
          <p:nvPr/>
        </p:nvSpPr>
        <p:spPr>
          <a:xfrm>
            <a:off x="5163245" y="2433546"/>
            <a:ext cx="1830949" cy="789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Cleaning and </a:t>
            </a:r>
          </a:p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Loading 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A71F61-5DA5-9758-41EB-756AFF793F28}"/>
              </a:ext>
            </a:extLst>
          </p:cNvPr>
          <p:cNvSpPr txBox="1"/>
          <p:nvPr/>
        </p:nvSpPr>
        <p:spPr>
          <a:xfrm>
            <a:off x="5123168" y="4762567"/>
            <a:ext cx="1911100" cy="789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The main models</a:t>
            </a:r>
          </a:p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Used and tools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F77354-A313-25D0-AA9B-89D472215CE7}"/>
              </a:ext>
            </a:extLst>
          </p:cNvPr>
          <p:cNvSpPr txBox="1"/>
          <p:nvPr/>
        </p:nvSpPr>
        <p:spPr>
          <a:xfrm>
            <a:off x="9047980" y="4762567"/>
            <a:ext cx="1959191" cy="789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Achieved the </a:t>
            </a:r>
          </a:p>
          <a:p>
            <a:pPr algn="ctr">
              <a:lnSpc>
                <a:spcPct val="150000"/>
              </a:lnSpc>
            </a:pPr>
            <a:r>
              <a: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rPr>
              <a:t>Needed problem?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4DC28-49F8-431E-9C7F-3F90C08BC690}"/>
              </a:ext>
            </a:extLst>
          </p:cNvPr>
          <p:cNvSpPr txBox="1"/>
          <p:nvPr/>
        </p:nvSpPr>
        <p:spPr>
          <a:xfrm>
            <a:off x="1121116" y="4176861"/>
            <a:ext cx="1944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Faced problems</a:t>
            </a:r>
          </a:p>
        </p:txBody>
      </p:sp>
    </p:spTree>
    <p:extLst>
      <p:ext uri="{BB962C8B-B14F-4D97-AF65-F5344CB8AC3E}">
        <p14:creationId xmlns:p14="http://schemas.microsoft.com/office/powerpoint/2010/main" val="4178876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2E1D8A-23F2-C59F-5771-C8719277EE0B}"/>
              </a:ext>
            </a:extLst>
          </p:cNvPr>
          <p:cNvSpPr/>
          <p:nvPr/>
        </p:nvSpPr>
        <p:spPr>
          <a:xfrm>
            <a:off x="822960" y="746759"/>
            <a:ext cx="7421880" cy="7054578"/>
          </a:xfrm>
          <a:prstGeom prst="roundRect">
            <a:avLst>
              <a:gd name="adj" fmla="val 9352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16D8FE-56AC-1B6B-8F77-98D3CA9483C6}"/>
              </a:ext>
            </a:extLst>
          </p:cNvPr>
          <p:cNvSpPr/>
          <p:nvPr/>
        </p:nvSpPr>
        <p:spPr>
          <a:xfrm>
            <a:off x="1122045" y="2056824"/>
            <a:ext cx="6725590" cy="5238777"/>
          </a:xfrm>
          <a:prstGeom prst="roundRect">
            <a:avLst>
              <a:gd name="adj" fmla="val 935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A child with pink hair&#10;&#10;Description automatically generated with medium confidence">
            <a:extLst>
              <a:ext uri="{FF2B5EF4-FFF2-40B4-BE49-F238E27FC236}">
                <a16:creationId xmlns:a16="http://schemas.microsoft.com/office/drawing/2014/main" id="{0C6A192C-164A-3E94-AE75-9A3B081EB0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41" y="2274570"/>
            <a:ext cx="4583430" cy="4583430"/>
          </a:xfrm>
          <a:prstGeom prst="rect">
            <a:avLst/>
          </a:prstGeom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3776F-5A7B-0CCC-9A7C-56E187128B58}"/>
              </a:ext>
            </a:extLst>
          </p:cNvPr>
          <p:cNvSpPr txBox="1"/>
          <p:nvPr/>
        </p:nvSpPr>
        <p:spPr>
          <a:xfrm>
            <a:off x="1638260" y="2396664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bg1"/>
                </a:solidFill>
                <a:latin typeface="Work Sans SemiBold" panose="00000700000000000000" pitchFamily="50" charset="0"/>
              </a:rPr>
              <a:t>Source of data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B88F5-CC0B-C7F3-2B02-8AE7CE8923CC}"/>
              </a:ext>
            </a:extLst>
          </p:cNvPr>
          <p:cNvSpPr txBox="1"/>
          <p:nvPr/>
        </p:nvSpPr>
        <p:spPr>
          <a:xfrm>
            <a:off x="1908300" y="2695475"/>
            <a:ext cx="4068778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 to myanimelist.net API for providing anime data and user ratings.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of data : </a:t>
            </a:r>
            <a:r>
              <a:rPr lang="en-US" sz="1200" dirty="0">
                <a:hlinkClick r:id="rId4"/>
              </a:rPr>
              <a:t>Anime Recommendations Database | Kaggle</a:t>
            </a:r>
            <a:endParaRPr lang="en-US" sz="1200" b="1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200" b="1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8C8A7-C3EF-F3EE-1303-CB01F2A94674}"/>
              </a:ext>
            </a:extLst>
          </p:cNvPr>
          <p:cNvSpPr txBox="1"/>
          <p:nvPr/>
        </p:nvSpPr>
        <p:spPr>
          <a:xfrm>
            <a:off x="1638260" y="3919346"/>
            <a:ext cx="507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bg1"/>
                </a:solidFill>
                <a:latin typeface="Work Sans SemiBold" panose="00000700000000000000" pitchFamily="50" charset="0"/>
              </a:rPr>
              <a:t>Difference between rating in Anime and rates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A2009-4BD5-1F41-4BA4-A8782BB8C696}"/>
              </a:ext>
            </a:extLst>
          </p:cNvPr>
          <p:cNvSpPr txBox="1"/>
          <p:nvPr/>
        </p:nvSpPr>
        <p:spPr>
          <a:xfrm>
            <a:off x="1908300" y="4218157"/>
            <a:ext cx="4068778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rates in anime is the average value of all rates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Rates in rates data, the user X has rated anime Y</a:t>
            </a:r>
            <a:endParaRPr lang="en-IN" sz="12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85D3D-8EE2-D8EC-3FC5-5C93816EC346}"/>
              </a:ext>
            </a:extLst>
          </p:cNvPr>
          <p:cNvSpPr txBox="1"/>
          <p:nvPr/>
        </p:nvSpPr>
        <p:spPr>
          <a:xfrm>
            <a:off x="1638260" y="5165030"/>
            <a:ext cx="4398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bg1"/>
                </a:solidFill>
                <a:latin typeface="Work Sans SemiBold" panose="00000700000000000000" pitchFamily="50" charset="0"/>
              </a:rPr>
              <a:t>What’s the key to connect the 2 data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D8015-D830-0ABE-6E55-374D64B3610C}"/>
              </a:ext>
            </a:extLst>
          </p:cNvPr>
          <p:cNvSpPr txBox="1"/>
          <p:nvPr/>
        </p:nvSpPr>
        <p:spPr>
          <a:xfrm>
            <a:off x="1908300" y="5463841"/>
            <a:ext cx="358932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connection between Anime and rates is the anime id</a:t>
            </a:r>
            <a:endParaRPr lang="en-IN" sz="12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64D3E00B-3621-AE13-1503-05D004A4F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70" y="1762910"/>
            <a:ext cx="2567725" cy="1953417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8490A1-339E-3923-D7C8-543BFE6B20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2" y="378179"/>
            <a:ext cx="1720668" cy="14166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EBD29E-8359-4D4E-84E2-C4090B353F14}"/>
              </a:ext>
            </a:extLst>
          </p:cNvPr>
          <p:cNvSpPr txBox="1"/>
          <p:nvPr/>
        </p:nvSpPr>
        <p:spPr>
          <a:xfrm>
            <a:off x="1276166" y="904703"/>
            <a:ext cx="4664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angers" panose="00000500000000000000" pitchFamily="2" charset="0"/>
              </a:rPr>
              <a:t>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1E998-8A9A-4D2F-817B-FC0145D3F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20" y="4210765"/>
            <a:ext cx="2188654" cy="25178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F2C446-0C9B-416A-9DE0-CF9340D04F10}"/>
              </a:ext>
            </a:extLst>
          </p:cNvPr>
          <p:cNvSpPr txBox="1"/>
          <p:nvPr/>
        </p:nvSpPr>
        <p:spPr>
          <a:xfrm>
            <a:off x="2148027" y="6196813"/>
            <a:ext cx="358932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Fields and description of this data provided </a:t>
            </a:r>
          </a:p>
          <a:p>
            <a:pPr algn="ctr">
              <a:lnSpc>
                <a:spcPct val="150000"/>
              </a:lnSpc>
            </a:pP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README.MD file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55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5C43DDC-5428-85DC-A437-07CEE4B2C0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24" y="920655"/>
            <a:ext cx="3463447" cy="5217531"/>
          </a:xfrm>
          <a:prstGeom prst="rect">
            <a:avLst/>
          </a:prstGeom>
        </p:spPr>
      </p:pic>
      <p:pic>
        <p:nvPicPr>
          <p:cNvPr id="7" name="Picture 6" descr="A picture containing sculpture, person, building&#10;&#10;Description automatically generated">
            <a:extLst>
              <a:ext uri="{FF2B5EF4-FFF2-40B4-BE49-F238E27FC236}">
                <a16:creationId xmlns:a16="http://schemas.microsoft.com/office/drawing/2014/main" id="{AEB0375B-C144-6D76-88AA-47E151467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08" y="920655"/>
            <a:ext cx="4025873" cy="54592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D6B911-5868-C9D4-4044-9295E6B15E85}"/>
              </a:ext>
            </a:extLst>
          </p:cNvPr>
          <p:cNvSpPr/>
          <p:nvPr/>
        </p:nvSpPr>
        <p:spPr>
          <a:xfrm>
            <a:off x="803275" y="3886200"/>
            <a:ext cx="10548938" cy="3642360"/>
          </a:xfrm>
          <a:prstGeom prst="roundRect">
            <a:avLst>
              <a:gd name="adj" fmla="val 15134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0587BF-1462-E316-3D59-571440B37D7F}"/>
              </a:ext>
            </a:extLst>
          </p:cNvPr>
          <p:cNvSpPr/>
          <p:nvPr/>
        </p:nvSpPr>
        <p:spPr>
          <a:xfrm>
            <a:off x="1168400" y="5196266"/>
            <a:ext cx="9855200" cy="1936054"/>
          </a:xfrm>
          <a:prstGeom prst="roundRect">
            <a:avLst>
              <a:gd name="adj" fmla="val 1424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E84BA-C96E-47A6-6756-AA9692CD9D8B}"/>
              </a:ext>
            </a:extLst>
          </p:cNvPr>
          <p:cNvSpPr txBox="1"/>
          <p:nvPr/>
        </p:nvSpPr>
        <p:spPr>
          <a:xfrm>
            <a:off x="4197889" y="4222576"/>
            <a:ext cx="3796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Wrangle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F260F-71D0-4A81-329E-6B535740BF05}"/>
              </a:ext>
            </a:extLst>
          </p:cNvPr>
          <p:cNvSpPr txBox="1"/>
          <p:nvPr/>
        </p:nvSpPr>
        <p:spPr>
          <a:xfrm>
            <a:off x="1842329" y="5442204"/>
            <a:ext cx="8507342" cy="144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involves processing the data in various formats like - merging, grouping, concatenating etc. for the purpose of analyzing or getting them ready to be used with another set of data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function has been used to check up all needed requirements of data and cleaning process 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in the last of this function has been merged the 2 data sets together to lead for full data of anime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data had killed our devices “7 million rows”</a:t>
            </a:r>
            <a:endParaRPr lang="en-IN" sz="1200" b="1" i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08E80354-A2A0-F97A-4B06-CC3B14F159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90569" y="1431620"/>
            <a:ext cx="2598156" cy="3595198"/>
          </a:xfrm>
          <a:prstGeom prst="rect">
            <a:avLst/>
          </a:prstGeom>
        </p:spPr>
      </p:pic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0A6A085B-EE2D-52B5-D7D1-D313D0EDA5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9" y="2885502"/>
            <a:ext cx="1428916" cy="1498863"/>
          </a:xfrm>
          <a:prstGeom prst="rect">
            <a:avLst/>
          </a:prstGeom>
        </p:spPr>
      </p:pic>
      <p:pic>
        <p:nvPicPr>
          <p:cNvPr id="22" name="Picture 21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6F3862E-53CF-D83A-BA47-FDA0ECBF63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21" y="667166"/>
            <a:ext cx="2433559" cy="35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45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975A68-9602-4D7B-AD4B-38CD1A1F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61" y="1603090"/>
            <a:ext cx="2475191" cy="2662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952AE-0B6E-49F2-8D86-D045A9283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42" y="1603090"/>
            <a:ext cx="2432515" cy="34930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68D8A3-5CE7-C846-C836-19A9F5066D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97434" y="1566870"/>
            <a:ext cx="1880076" cy="28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ED970-5BAA-1D9E-A775-C979C20AF8B9}"/>
              </a:ext>
            </a:extLst>
          </p:cNvPr>
          <p:cNvSpPr txBox="1"/>
          <p:nvPr/>
        </p:nvSpPr>
        <p:spPr>
          <a:xfrm>
            <a:off x="4480019" y="739280"/>
            <a:ext cx="3231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FAMOUS ANIMES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130E0C-E033-6B92-5103-686DFBC6D5F7}"/>
              </a:ext>
            </a:extLst>
          </p:cNvPr>
          <p:cNvSpPr/>
          <p:nvPr/>
        </p:nvSpPr>
        <p:spPr>
          <a:xfrm>
            <a:off x="803276" y="4113427"/>
            <a:ext cx="2564958" cy="1063328"/>
          </a:xfrm>
          <a:prstGeom prst="roundRect">
            <a:avLst>
              <a:gd name="adj" fmla="val 21061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2908AE-C241-846A-DFCC-E7766E8F6F4D}"/>
              </a:ext>
            </a:extLst>
          </p:cNvPr>
          <p:cNvSpPr/>
          <p:nvPr/>
        </p:nvSpPr>
        <p:spPr>
          <a:xfrm>
            <a:off x="969584" y="3396625"/>
            <a:ext cx="834190" cy="834190"/>
          </a:xfrm>
          <a:prstGeom prst="roundRect">
            <a:avLst>
              <a:gd name="adj" fmla="val 26894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94D50-EC3A-68D2-D748-D493586161F7}"/>
              </a:ext>
            </a:extLst>
          </p:cNvPr>
          <p:cNvSpPr txBox="1"/>
          <p:nvPr/>
        </p:nvSpPr>
        <p:spPr>
          <a:xfrm>
            <a:off x="1069925" y="3429000"/>
            <a:ext cx="6335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03633-8943-5759-D541-558752234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6522" y="4335922"/>
            <a:ext cx="918465" cy="68884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332EBE-50D8-4087-7983-DDF1737F5080}"/>
              </a:ext>
            </a:extLst>
          </p:cNvPr>
          <p:cNvSpPr/>
          <p:nvPr/>
        </p:nvSpPr>
        <p:spPr>
          <a:xfrm>
            <a:off x="4813521" y="4113427"/>
            <a:ext cx="2564958" cy="1063328"/>
          </a:xfrm>
          <a:prstGeom prst="roundRect">
            <a:avLst>
              <a:gd name="adj" fmla="val 21061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E4DF0A-6726-361A-7238-2C20CC2542A1}"/>
              </a:ext>
            </a:extLst>
          </p:cNvPr>
          <p:cNvSpPr/>
          <p:nvPr/>
        </p:nvSpPr>
        <p:spPr>
          <a:xfrm>
            <a:off x="5678905" y="3396625"/>
            <a:ext cx="834190" cy="834190"/>
          </a:xfrm>
          <a:prstGeom prst="roundRect">
            <a:avLst>
              <a:gd name="adj" fmla="val 26894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BD3B5-D747-DDF2-60EC-32D49E88B1F0}"/>
              </a:ext>
            </a:extLst>
          </p:cNvPr>
          <p:cNvSpPr txBox="1"/>
          <p:nvPr/>
        </p:nvSpPr>
        <p:spPr>
          <a:xfrm>
            <a:off x="5738370" y="3429000"/>
            <a:ext cx="7152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02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EF7F67-4B49-2ACE-45A4-15AF30B49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3611" y1="26609" x2="55556" y2="32403"/>
                        <a14:foregroundMark x1="28611" y1="17382" x2="66667" y2="20172"/>
                        <a14:foregroundMark x1="34167" y1="18884" x2="80000" y2="18455"/>
                        <a14:foregroundMark x1="85278" y1="22747" x2="80000" y2="73391"/>
                        <a14:foregroundMark x1="86389" y1="69742" x2="85000" y2="23391"/>
                        <a14:foregroundMark x1="85556" y1="24893" x2="29444" y2="14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597" y="4274359"/>
            <a:ext cx="572805" cy="74146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611DCB-DFC7-99D8-251D-88D48D2670E1}"/>
              </a:ext>
            </a:extLst>
          </p:cNvPr>
          <p:cNvSpPr/>
          <p:nvPr/>
        </p:nvSpPr>
        <p:spPr>
          <a:xfrm flipH="1">
            <a:off x="8789041" y="4113427"/>
            <a:ext cx="2564958" cy="1063328"/>
          </a:xfrm>
          <a:prstGeom prst="roundRect">
            <a:avLst>
              <a:gd name="adj" fmla="val 21061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AE0E33D-9220-2E8E-B69F-123979500C67}"/>
              </a:ext>
            </a:extLst>
          </p:cNvPr>
          <p:cNvSpPr/>
          <p:nvPr/>
        </p:nvSpPr>
        <p:spPr>
          <a:xfrm flipH="1">
            <a:off x="10353501" y="3396625"/>
            <a:ext cx="834190" cy="834190"/>
          </a:xfrm>
          <a:prstGeom prst="roundRect">
            <a:avLst>
              <a:gd name="adj" fmla="val 26894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D7A0F-6B86-B664-0966-A2FCEB258869}"/>
              </a:ext>
            </a:extLst>
          </p:cNvPr>
          <p:cNvSpPr txBox="1"/>
          <p:nvPr/>
        </p:nvSpPr>
        <p:spPr>
          <a:xfrm flipH="1">
            <a:off x="10415370" y="3429000"/>
            <a:ext cx="710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03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50E6DB1-D6CA-1990-D4F8-2DD1C009E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1466" y="4176688"/>
            <a:ext cx="1379130" cy="91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56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653D79BE-EF0D-4DA5-AE04-31B7A7CD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167" y="0"/>
            <a:ext cx="2635633" cy="363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DDC768-A046-4CB2-AB9A-F1039DCF0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02790"/>
              </p:ext>
            </p:extLst>
          </p:nvPr>
        </p:nvGraphicFramePr>
        <p:xfrm>
          <a:off x="838200" y="2660174"/>
          <a:ext cx="10515600" cy="25603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2572984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295739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589199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12757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Average Rating 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Users' Rating 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Most Common 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93803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TV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6-8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6-10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90891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OVA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5.5-7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6-9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65876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ONA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4-7.5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5-9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89235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Movie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4.5-8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6-10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60932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Special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5.5-7.5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5-9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587328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Music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3.5-6.5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5-10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85780905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7DFCF620-9857-4D9B-B9D7-0D7ECA4A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" y="462345"/>
            <a:ext cx="3903345" cy="2197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7FEE45-63C2-46DD-9223-F52F7F7F7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15" y="198185"/>
            <a:ext cx="3493770" cy="1928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3235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5BC8497-3476-4FC7-B20F-056B6A2342D4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704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Work Sans SemiBold</vt:lpstr>
      <vt:lpstr>Arial</vt:lpstr>
      <vt:lpstr>Open Sans</vt:lpstr>
      <vt:lpstr>Bangers</vt:lpstr>
      <vt:lpstr>Calibri Light</vt:lpstr>
      <vt:lpstr>Calibri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محمود عصام فتحى جبر احمد</cp:lastModifiedBy>
  <cp:revision>47</cp:revision>
  <dcterms:created xsi:type="dcterms:W3CDTF">2022-06-09T05:32:15Z</dcterms:created>
  <dcterms:modified xsi:type="dcterms:W3CDTF">2023-05-17T19:54:17Z</dcterms:modified>
</cp:coreProperties>
</file>